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8a8b21b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8a8b21b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8a8b21bd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8a8b21b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a8b21b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a8b21b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a8b21bd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a8b21bd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a8b21bd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a8b21bd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hyperlink" Target="http://www.sors-spai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11.jp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hyperlink" Target="http://www.sors-spai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1677" r="8901" t="12326"/>
          <a:stretch/>
        </p:blipFill>
        <p:spPr>
          <a:xfrm>
            <a:off x="22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00" y="272475"/>
            <a:ext cx="1709750" cy="17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70625" y="3571150"/>
            <a:ext cx="62418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FFFFFF"/>
                </a:solidFill>
                <a:hlinkClick r:id="rId5"/>
              </a:rPr>
              <a:t>www.sors-spain.org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info@sors-spain.org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157000" y="2203750"/>
            <a:ext cx="6555300" cy="13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Союз Организаций Российских Соотечественников в Испании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00"/>
                </a:solidFill>
              </a:rPr>
              <a:t>Испания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428350"/>
            <a:ext cx="4343100" cy="31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Население - 46 733 040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Иммигранты - более 10%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Русская диаспора - 73 930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FFFFFF"/>
                </a:solidFill>
              </a:rPr>
              <a:t>* </a:t>
            </a:r>
            <a:r>
              <a:rPr lang="ru">
                <a:solidFill>
                  <a:srgbClr val="FFFFFF"/>
                </a:solidFill>
              </a:rPr>
              <a:t>Данные 2018 года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800" y="790388"/>
            <a:ext cx="4184399" cy="356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Русские по автономным сообществам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1. КАТАЛУНИЯ	24.224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2. ВАЛЕНСИЯ	19.854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3.АНДАЛУСИЯ	13.448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4. МАДРИД	4.416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5. КАНАРСКИЕ ОСТРОВА	3.723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6. БАЛЕАРСКИЕ ОСТРОВА	1.927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7. МУРСИЯ	1.288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8. СТРАНА БАСКОВ	871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9. АРАГОН	826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10. ГАЛИСИЯ	673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11. КАСТИЛЬЯ И ЛЕОН	580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12. КАСТИЛЬЯ - ЛА МАНЧА	542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13. НАВАРРА	413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14. КАНТАБРИЯ	408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15. АСТУРИЯ	359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16. РИОХА	239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17. ЭСТРЕМАДУРА	129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18. СЕУТА	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19. МЕЛИЛЬЯ	0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875" y="1265671"/>
            <a:ext cx="5327151" cy="32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Рынок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Portada Agroalimentarios mayo 2014"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49" y="1085100"/>
            <a:ext cx="2784736" cy="130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ada Bebidas mayo 2014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575" y="1085112"/>
            <a:ext cx="2784725" cy="1305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bre ModaEspaña"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8075" y="2910899"/>
            <a:ext cx="1486650" cy="19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150" y="2936350"/>
            <a:ext cx="1923475" cy="192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marisco gallego" id="82" name="Google Shape;82;p16"/>
          <p:cNvPicPr preferRelativeResize="0"/>
          <p:nvPr/>
        </p:nvPicPr>
        <p:blipFill rotWithShape="1">
          <a:blip r:embed="rId7">
            <a:alphaModFix/>
          </a:blip>
          <a:srcRect b="0" l="0" r="-20510" t="0"/>
          <a:stretch/>
        </p:blipFill>
        <p:spPr>
          <a:xfrm>
            <a:off x="2452525" y="2923625"/>
            <a:ext cx="3073200" cy="192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naranjas"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9400" y="1085100"/>
            <a:ext cx="1486650" cy="148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zapateria pitillos" id="84" name="Google Shape;8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3600" y="2923625"/>
            <a:ext cx="1923475" cy="19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СОРС Испании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31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Некоммерческая общественная организация при Посольстве РФ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</a:rPr>
              <a:t>Состав</a:t>
            </a:r>
            <a:r>
              <a:rPr lang="ru">
                <a:solidFill>
                  <a:srgbClr val="FFFFFF"/>
                </a:solidFill>
              </a:rPr>
              <a:t> - более 80 региональных некоммерческих общественных организаций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201950" y="1152475"/>
            <a:ext cx="47451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FFFFFF"/>
                </a:solidFill>
              </a:rPr>
              <a:t>Направления деятельности: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Общественная дипломатия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Социальные вопросы и правозащита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Историческая память и патриотизм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Поддержка русского языка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Сохранение традиций и российской самобытности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</a:rPr>
              <a:t>Молодежное движение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</a:rPr>
              <a:t>Детское и юношеское творчество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</a:rPr>
              <a:t>Спорт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</a:rPr>
              <a:t>Фестивали и культурные проекты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СМИ и социальные сети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31677" r="8901" t="12326"/>
          <a:stretch/>
        </p:blipFill>
        <p:spPr>
          <a:xfrm>
            <a:off x="22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00" y="272475"/>
            <a:ext cx="1709750" cy="17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470625" y="3571150"/>
            <a:ext cx="62418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FFFFFF"/>
                </a:solidFill>
                <a:hlinkClick r:id="rId5"/>
              </a:rPr>
              <a:t>www.sors-spain.org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info@sors-spain.org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8"/>
          <p:cNvSpPr txBox="1"/>
          <p:nvPr>
            <p:ph type="ctrTitle"/>
          </p:nvPr>
        </p:nvSpPr>
        <p:spPr>
          <a:xfrm>
            <a:off x="157000" y="2203750"/>
            <a:ext cx="6555300" cy="13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Союз Организаций Российских Соотечественников в Испании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