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E6533A"/>
    <a:srgbClr val="0B2DD7"/>
    <a:srgbClr val="3366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84B2-56F0-45B0-AE36-178CFD0ABD6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14F00-08DE-4E27-AFF5-82FD899AB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14F00-08DE-4E27-AFF5-82FD899AB8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3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-108520" y="116632"/>
            <a:ext cx="914400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ПРОВЕДЕНИЯ ОФВ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725574"/>
            <a:ext cx="2300637" cy="4168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Уполномоченный орган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07505" y="1412776"/>
            <a:ext cx="2304257" cy="1149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Утверждение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ОФВ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календарный год</a:t>
            </a: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 позднее 25 января)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13413" y="5661248"/>
            <a:ext cx="2304256" cy="464455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ОФВ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7505" y="2876970"/>
            <a:ext cx="2304257" cy="16081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утвержденного плана проведения ОФВ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Портале нормативных правовых актов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admhmao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7504" y="4743457"/>
            <a:ext cx="2304257" cy="62975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власти, осуществляющий ОФВ</a:t>
            </a:r>
          </a:p>
        </p:txBody>
      </p:sp>
      <p:cxnSp>
        <p:nvCxnSpPr>
          <p:cNvPr id="64" name="Прямая со стрелкой 63"/>
          <p:cNvCxnSpPr>
            <a:stCxn id="41" idx="2"/>
            <a:endCxn id="49" idx="0"/>
          </p:cNvCxnSpPr>
          <p:nvPr/>
        </p:nvCxnSpPr>
        <p:spPr>
          <a:xfrm>
            <a:off x="1259634" y="2561940"/>
            <a:ext cx="0" cy="3150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stCxn id="60" idx="2"/>
            <a:endCxn id="47" idx="0"/>
          </p:cNvCxnSpPr>
          <p:nvPr/>
        </p:nvCxnSpPr>
        <p:spPr>
          <a:xfrm>
            <a:off x="1259633" y="5373216"/>
            <a:ext cx="5908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>
            <a:stCxn id="222" idx="2"/>
            <a:endCxn id="226" idx="0"/>
          </p:cNvCxnSpPr>
          <p:nvPr/>
        </p:nvCxnSpPr>
        <p:spPr>
          <a:xfrm flipH="1">
            <a:off x="4051205" y="3215431"/>
            <a:ext cx="1972" cy="3278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Прямоугольник 215"/>
          <p:cNvSpPr/>
          <p:nvPr/>
        </p:nvSpPr>
        <p:spPr>
          <a:xfrm>
            <a:off x="2797221" y="718337"/>
            <a:ext cx="2519801" cy="1269756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rgbClr val="63891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sz="1400" dirty="0" smtClean="0">
                <a:solidFill>
                  <a:srgbClr val="63891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уведомления</a:t>
            </a:r>
          </a:p>
          <a:p>
            <a:pPr lvl="0" algn="ctr"/>
            <a:r>
              <a:rPr lang="ru-RU" sz="1400" dirty="0" smtClean="0">
                <a:solidFill>
                  <a:srgbClr val="63891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63891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 проведении публичных консультаций</a:t>
            </a:r>
            <a:endParaRPr lang="en-US" sz="1400" dirty="0">
              <a:solidFill>
                <a:srgbClr val="63891F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материалов на Портале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нормативных правовых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актов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admhmao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2797221" y="2348880"/>
            <a:ext cx="2511912" cy="866551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публичных консультаций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не менее 20 рабочих дней)</a:t>
            </a:r>
          </a:p>
        </p:txBody>
      </p:sp>
      <p:cxnSp>
        <p:nvCxnSpPr>
          <p:cNvPr id="223" name="Прямая со стрелкой 222"/>
          <p:cNvCxnSpPr>
            <a:stCxn id="216" idx="2"/>
            <a:endCxn id="222" idx="0"/>
          </p:cNvCxnSpPr>
          <p:nvPr/>
        </p:nvCxnSpPr>
        <p:spPr>
          <a:xfrm flipH="1">
            <a:off x="4053177" y="1988093"/>
            <a:ext cx="3945" cy="3607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Прямоугольник 225"/>
          <p:cNvSpPr/>
          <p:nvPr/>
        </p:nvSpPr>
        <p:spPr>
          <a:xfrm>
            <a:off x="2793277" y="3543286"/>
            <a:ext cx="2515856" cy="605794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поступивших предложений (срок –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рабочих дней)</a:t>
            </a:r>
          </a:p>
        </p:txBody>
      </p:sp>
      <p:sp>
        <p:nvSpPr>
          <p:cNvPr id="247" name="Прямоугольник 246"/>
          <p:cNvSpPr/>
          <p:nvPr/>
        </p:nvSpPr>
        <p:spPr>
          <a:xfrm>
            <a:off x="2820383" y="5301208"/>
            <a:ext cx="2519801" cy="824495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решения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отмене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НПА,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принятие иных мер</a:t>
            </a:r>
          </a:p>
        </p:txBody>
      </p:sp>
      <p:sp>
        <p:nvSpPr>
          <p:cNvPr id="256" name="Прямоугольник 255"/>
          <p:cNvSpPr/>
          <p:nvPr/>
        </p:nvSpPr>
        <p:spPr>
          <a:xfrm>
            <a:off x="5940153" y="1340768"/>
            <a:ext cx="2736303" cy="50405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заключения об ОФВ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– 15 рабочих дней)</a:t>
            </a:r>
          </a:p>
        </p:txBody>
      </p:sp>
      <p:cxnSp>
        <p:nvCxnSpPr>
          <p:cNvPr id="257" name="Прямая со стрелкой 256"/>
          <p:cNvCxnSpPr>
            <a:endCxn id="65" idx="0"/>
          </p:cNvCxnSpPr>
          <p:nvPr/>
        </p:nvCxnSpPr>
        <p:spPr>
          <a:xfrm flipH="1">
            <a:off x="4048715" y="4156022"/>
            <a:ext cx="8714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Прямоугольник 257"/>
          <p:cNvSpPr/>
          <p:nvPr/>
        </p:nvSpPr>
        <p:spPr>
          <a:xfrm>
            <a:off x="5940153" y="718337"/>
            <a:ext cx="2736303" cy="4241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Уполномоченный орган</a:t>
            </a:r>
          </a:p>
        </p:txBody>
      </p:sp>
      <p:sp>
        <p:nvSpPr>
          <p:cNvPr id="273" name="Прямоугольник 272"/>
          <p:cNvSpPr/>
          <p:nvPr/>
        </p:nvSpPr>
        <p:spPr>
          <a:xfrm>
            <a:off x="5603336" y="2226556"/>
            <a:ext cx="1542018" cy="55437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Отрицательное заключение 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7338143" y="2236547"/>
            <a:ext cx="1554338" cy="54438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Положительное заключение 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5603336" y="3004222"/>
            <a:ext cx="2421846" cy="56308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власти, осуществляющий ОФВ</a:t>
            </a:r>
          </a:p>
        </p:txBody>
      </p:sp>
      <p:sp>
        <p:nvSpPr>
          <p:cNvPr id="301" name="Прямоугольник 300"/>
          <p:cNvSpPr/>
          <p:nvPr/>
        </p:nvSpPr>
        <p:spPr>
          <a:xfrm>
            <a:off x="5603335" y="3867829"/>
            <a:ext cx="2421846" cy="875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отмене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изменении НПА</a:t>
            </a:r>
          </a:p>
        </p:txBody>
      </p:sp>
      <p:cxnSp>
        <p:nvCxnSpPr>
          <p:cNvPr id="379" name="Прямая со стрелкой 378"/>
          <p:cNvCxnSpPr>
            <a:stCxn id="23" idx="2"/>
            <a:endCxn id="41" idx="0"/>
          </p:cNvCxnSpPr>
          <p:nvPr/>
        </p:nvCxnSpPr>
        <p:spPr>
          <a:xfrm>
            <a:off x="1257823" y="1142471"/>
            <a:ext cx="1811" cy="2703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Прямая со стрелкой 491"/>
          <p:cNvCxnSpPr>
            <a:stCxn id="258" idx="2"/>
            <a:endCxn id="256" idx="0"/>
          </p:cNvCxnSpPr>
          <p:nvPr/>
        </p:nvCxnSpPr>
        <p:spPr>
          <a:xfrm>
            <a:off x="7308305" y="1142471"/>
            <a:ext cx="0" cy="1982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Прямая со стрелкой 488"/>
          <p:cNvCxnSpPr/>
          <p:nvPr/>
        </p:nvCxnSpPr>
        <p:spPr>
          <a:xfrm>
            <a:off x="7819588" y="1988093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Прямая соединительная линия 495"/>
          <p:cNvCxnSpPr/>
          <p:nvPr/>
        </p:nvCxnSpPr>
        <p:spPr>
          <a:xfrm>
            <a:off x="6604903" y="1988093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Прямая соединительная линия 534"/>
          <p:cNvCxnSpPr/>
          <p:nvPr/>
        </p:nvCxnSpPr>
        <p:spPr>
          <a:xfrm flipV="1">
            <a:off x="7216971" y="1844825"/>
            <a:ext cx="0" cy="1425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Прямая со стрелкой 539"/>
          <p:cNvCxnSpPr/>
          <p:nvPr/>
        </p:nvCxnSpPr>
        <p:spPr>
          <a:xfrm>
            <a:off x="6604903" y="1987358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Прямая со стрелкой 541"/>
          <p:cNvCxnSpPr/>
          <p:nvPr/>
        </p:nvCxnSpPr>
        <p:spPr>
          <a:xfrm>
            <a:off x="6383265" y="2770936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2792759" y="4444054"/>
            <a:ext cx="2511912" cy="621224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регулирование разногласий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участниками публичных консультаций </a:t>
            </a:r>
          </a:p>
        </p:txBody>
      </p:sp>
      <p:cxnSp>
        <p:nvCxnSpPr>
          <p:cNvPr id="66" name="Прямая со стрелкой 65"/>
          <p:cNvCxnSpPr>
            <a:stCxn id="300" idx="2"/>
            <a:endCxn id="301" idx="0"/>
          </p:cNvCxnSpPr>
          <p:nvPr/>
        </p:nvCxnSpPr>
        <p:spPr>
          <a:xfrm flipH="1">
            <a:off x="6814258" y="3567305"/>
            <a:ext cx="1" cy="3005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5621457" y="5058336"/>
            <a:ext cx="3271024" cy="106736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сведений о принятом НПА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уполномоченный орган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5 рабочих дней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дня его принятия </a:t>
            </a:r>
          </a:p>
        </p:txBody>
      </p:sp>
      <p:cxnSp>
        <p:nvCxnSpPr>
          <p:cNvPr id="72" name="Прямая со стрелкой 71"/>
          <p:cNvCxnSpPr>
            <a:stCxn id="49" idx="2"/>
            <a:endCxn id="60" idx="0"/>
          </p:cNvCxnSpPr>
          <p:nvPr/>
        </p:nvCxnSpPr>
        <p:spPr>
          <a:xfrm flipH="1">
            <a:off x="1259633" y="4485112"/>
            <a:ext cx="1" cy="2583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47" idx="3"/>
            <a:endCxn id="216" idx="1"/>
          </p:cNvCxnSpPr>
          <p:nvPr/>
        </p:nvCxnSpPr>
        <p:spPr>
          <a:xfrm flipV="1">
            <a:off x="2417669" y="1353215"/>
            <a:ext cx="379552" cy="4540261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65" idx="2"/>
          </p:cNvCxnSpPr>
          <p:nvPr/>
        </p:nvCxnSpPr>
        <p:spPr>
          <a:xfrm flipH="1">
            <a:off x="4046527" y="5065278"/>
            <a:ext cx="2188" cy="2559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301" idx="2"/>
          </p:cNvCxnSpPr>
          <p:nvPr/>
        </p:nvCxnSpPr>
        <p:spPr>
          <a:xfrm>
            <a:off x="6814258" y="4743457"/>
            <a:ext cx="0" cy="3148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оединительная линия уступом 115"/>
          <p:cNvCxnSpPr>
            <a:stCxn id="301" idx="3"/>
          </p:cNvCxnSpPr>
          <p:nvPr/>
        </p:nvCxnSpPr>
        <p:spPr>
          <a:xfrm flipV="1">
            <a:off x="8025181" y="2780928"/>
            <a:ext cx="466587" cy="152471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247" idx="3"/>
            <a:endCxn id="258" idx="1"/>
          </p:cNvCxnSpPr>
          <p:nvPr/>
        </p:nvCxnSpPr>
        <p:spPr>
          <a:xfrm flipV="1">
            <a:off x="5340184" y="930404"/>
            <a:ext cx="599969" cy="4783052"/>
          </a:xfrm>
          <a:prstGeom prst="bentConnector3">
            <a:avLst>
              <a:gd name="adj1" fmla="val 2632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3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361</TotalTime>
  <Words>150</Words>
  <Application>Microsoft Office PowerPoint</Application>
  <PresentationFormat>Экран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СХЕМА ПРОВЕДЕНИЯ ОФВ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Коломоец Евгений Витальевич</dc:creator>
  <cp:lastModifiedBy>Коломоец Евгений Витальевич</cp:lastModifiedBy>
  <cp:revision>66</cp:revision>
  <cp:lastPrinted>2019-03-03T08:53:55Z</cp:lastPrinted>
  <dcterms:created xsi:type="dcterms:W3CDTF">2019-02-28T05:52:31Z</dcterms:created>
  <dcterms:modified xsi:type="dcterms:W3CDTF">2019-03-04T04:32:40Z</dcterms:modified>
</cp:coreProperties>
</file>