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95" r:id="rId3"/>
    <p:sldId id="259" r:id="rId4"/>
    <p:sldId id="287" r:id="rId5"/>
    <p:sldId id="304" r:id="rId6"/>
    <p:sldId id="258" r:id="rId7"/>
    <p:sldId id="290" r:id="rId8"/>
    <p:sldId id="261" r:id="rId9"/>
    <p:sldId id="305" r:id="rId10"/>
    <p:sldId id="308" r:id="rId11"/>
    <p:sldId id="314" r:id="rId12"/>
    <p:sldId id="313" r:id="rId13"/>
    <p:sldId id="296" r:id="rId14"/>
    <p:sldId id="298" r:id="rId15"/>
    <p:sldId id="297" r:id="rId16"/>
    <p:sldId id="310" r:id="rId17"/>
    <p:sldId id="311" r:id="rId18"/>
    <p:sldId id="306" r:id="rId19"/>
    <p:sldId id="303" r:id="rId20"/>
    <p:sldId id="312" r:id="rId21"/>
    <p:sldId id="301" r:id="rId22"/>
    <p:sldId id="263" r:id="rId23"/>
    <p:sldId id="260" r:id="rId24"/>
    <p:sldId id="294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E7484"/>
    <a:srgbClr val="F99400"/>
    <a:srgbClr val="307EAE"/>
    <a:srgbClr val="8C8C8C"/>
    <a:srgbClr val="FF6600"/>
    <a:srgbClr val="FFFFFF"/>
    <a:srgbClr val="2A35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7"/>
    <p:restoredTop sz="94629"/>
  </p:normalViewPr>
  <p:slideViewPr>
    <p:cSldViewPr snapToGrid="0" snapToObjects="1">
      <p:cViewPr varScale="1">
        <p:scale>
          <a:sx n="55" d="100"/>
          <a:sy n="55" d="100"/>
        </p:scale>
        <p:origin x="63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Shape 16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138309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7239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ite2max.pro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ite2max.pro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ite2max.pro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ite2max.pro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ite2max.pro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ite2max.pro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ite2max.pro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558800" y="508000"/>
            <a:ext cx="23266399" cy="12603659"/>
          </a:xfrm>
          <a:prstGeom prst="rect">
            <a:avLst/>
          </a:prstGeom>
          <a:ln w="63500">
            <a:solidFill>
              <a:srgbClr val="ECECEC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6" name="Group 16"/>
          <p:cNvGrpSpPr/>
          <p:nvPr/>
        </p:nvGrpSpPr>
        <p:grpSpPr>
          <a:xfrm>
            <a:off x="20326370" y="12072092"/>
            <a:ext cx="3067658" cy="567561"/>
            <a:chOff x="0" y="0"/>
            <a:chExt cx="3067657" cy="567559"/>
          </a:xfrm>
        </p:grpSpPr>
        <p:sp>
          <p:nvSpPr>
            <p:cNvPr id="12" name="Shape 12"/>
            <p:cNvSpPr/>
            <p:nvPr/>
          </p:nvSpPr>
          <p:spPr>
            <a:xfrm>
              <a:off x="0" y="0"/>
              <a:ext cx="562942" cy="567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56" y="0"/>
                  </a:moveTo>
                  <a:lnTo>
                    <a:pt x="2244" y="0"/>
                  </a:lnTo>
                  <a:cubicBezTo>
                    <a:pt x="1002" y="0"/>
                    <a:pt x="0" y="1040"/>
                    <a:pt x="0" y="2280"/>
                  </a:cubicBezTo>
                  <a:lnTo>
                    <a:pt x="0" y="19320"/>
                  </a:lnTo>
                  <a:cubicBezTo>
                    <a:pt x="0" y="20560"/>
                    <a:pt x="1002" y="21600"/>
                    <a:pt x="2244" y="21600"/>
                  </a:cubicBezTo>
                  <a:lnTo>
                    <a:pt x="19356" y="21600"/>
                  </a:lnTo>
                  <a:cubicBezTo>
                    <a:pt x="20558" y="21600"/>
                    <a:pt x="21600" y="20560"/>
                    <a:pt x="21600" y="19320"/>
                  </a:cubicBezTo>
                  <a:lnTo>
                    <a:pt x="21600" y="2280"/>
                  </a:lnTo>
                  <a:cubicBezTo>
                    <a:pt x="21600" y="1040"/>
                    <a:pt x="20558" y="0"/>
                    <a:pt x="19356" y="0"/>
                  </a:cubicBezTo>
                  <a:close/>
                  <a:moveTo>
                    <a:pt x="18314" y="2280"/>
                  </a:moveTo>
                  <a:lnTo>
                    <a:pt x="18314" y="5560"/>
                  </a:lnTo>
                  <a:lnTo>
                    <a:pt x="16230" y="5560"/>
                  </a:lnTo>
                  <a:cubicBezTo>
                    <a:pt x="15429" y="5560"/>
                    <a:pt x="15028" y="5960"/>
                    <a:pt x="15028" y="6600"/>
                  </a:cubicBezTo>
                  <a:lnTo>
                    <a:pt x="15028" y="8640"/>
                  </a:lnTo>
                  <a:lnTo>
                    <a:pt x="18314" y="8640"/>
                  </a:lnTo>
                  <a:lnTo>
                    <a:pt x="18314" y="11920"/>
                  </a:lnTo>
                  <a:lnTo>
                    <a:pt x="15028" y="11920"/>
                  </a:lnTo>
                  <a:lnTo>
                    <a:pt x="15028" y="19320"/>
                  </a:lnTo>
                  <a:lnTo>
                    <a:pt x="11942" y="19320"/>
                  </a:lnTo>
                  <a:lnTo>
                    <a:pt x="11942" y="11920"/>
                  </a:lnTo>
                  <a:lnTo>
                    <a:pt x="9658" y="11920"/>
                  </a:lnTo>
                  <a:lnTo>
                    <a:pt x="9658" y="8640"/>
                  </a:lnTo>
                  <a:lnTo>
                    <a:pt x="11942" y="8640"/>
                  </a:lnTo>
                  <a:lnTo>
                    <a:pt x="11942" y="5960"/>
                  </a:lnTo>
                  <a:cubicBezTo>
                    <a:pt x="11942" y="3920"/>
                    <a:pt x="13585" y="2280"/>
                    <a:pt x="15629" y="2280"/>
                  </a:cubicBezTo>
                  <a:lnTo>
                    <a:pt x="18314" y="2280"/>
                  </a:lnTo>
                  <a:close/>
                </a:path>
              </a:pathLst>
            </a:custGeom>
            <a:solidFill>
              <a:srgbClr val="5E748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457200">
                <a:defRPr sz="1800">
                  <a:solidFill>
                    <a:srgbClr val="323232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>
              <a:off x="1668270" y="0"/>
              <a:ext cx="562943" cy="567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099" y="7400"/>
                  </a:moveTo>
                  <a:cubicBezTo>
                    <a:pt x="10099" y="6400"/>
                    <a:pt x="9257" y="4320"/>
                    <a:pt x="7814" y="4320"/>
                  </a:cubicBezTo>
                  <a:cubicBezTo>
                    <a:pt x="7013" y="4320"/>
                    <a:pt x="6372" y="4760"/>
                    <a:pt x="6372" y="6200"/>
                  </a:cubicBezTo>
                  <a:cubicBezTo>
                    <a:pt x="6372" y="7400"/>
                    <a:pt x="7013" y="9280"/>
                    <a:pt x="8456" y="9280"/>
                  </a:cubicBezTo>
                  <a:cubicBezTo>
                    <a:pt x="8456" y="9280"/>
                    <a:pt x="10099" y="9080"/>
                    <a:pt x="10099" y="7400"/>
                  </a:cubicBezTo>
                  <a:close/>
                  <a:moveTo>
                    <a:pt x="9257" y="12760"/>
                  </a:moveTo>
                  <a:lnTo>
                    <a:pt x="9057" y="12760"/>
                  </a:lnTo>
                  <a:cubicBezTo>
                    <a:pt x="8656" y="12760"/>
                    <a:pt x="7814" y="12960"/>
                    <a:pt x="7013" y="13160"/>
                  </a:cubicBezTo>
                  <a:cubicBezTo>
                    <a:pt x="6372" y="13400"/>
                    <a:pt x="5570" y="13800"/>
                    <a:pt x="5570" y="14800"/>
                  </a:cubicBezTo>
                  <a:cubicBezTo>
                    <a:pt x="5570" y="16040"/>
                    <a:pt x="6572" y="17280"/>
                    <a:pt x="8656" y="17280"/>
                  </a:cubicBezTo>
                  <a:cubicBezTo>
                    <a:pt x="10299" y="17280"/>
                    <a:pt x="11301" y="16240"/>
                    <a:pt x="11301" y="15240"/>
                  </a:cubicBezTo>
                  <a:cubicBezTo>
                    <a:pt x="11301" y="14400"/>
                    <a:pt x="10700" y="13800"/>
                    <a:pt x="9257" y="12760"/>
                  </a:cubicBezTo>
                  <a:close/>
                  <a:moveTo>
                    <a:pt x="19556" y="0"/>
                  </a:moveTo>
                  <a:lnTo>
                    <a:pt x="2244" y="0"/>
                  </a:lnTo>
                  <a:cubicBezTo>
                    <a:pt x="1042" y="0"/>
                    <a:pt x="0" y="1040"/>
                    <a:pt x="0" y="2280"/>
                  </a:cubicBezTo>
                  <a:lnTo>
                    <a:pt x="0" y="19360"/>
                  </a:lnTo>
                  <a:cubicBezTo>
                    <a:pt x="0" y="20560"/>
                    <a:pt x="1042" y="21600"/>
                    <a:pt x="2244" y="21600"/>
                  </a:cubicBezTo>
                  <a:lnTo>
                    <a:pt x="19556" y="21600"/>
                  </a:lnTo>
                  <a:cubicBezTo>
                    <a:pt x="20598" y="21600"/>
                    <a:pt x="21600" y="20560"/>
                    <a:pt x="21600" y="19360"/>
                  </a:cubicBezTo>
                  <a:lnTo>
                    <a:pt x="21600" y="2280"/>
                  </a:lnTo>
                  <a:cubicBezTo>
                    <a:pt x="21600" y="1040"/>
                    <a:pt x="20598" y="0"/>
                    <a:pt x="19556" y="0"/>
                  </a:cubicBezTo>
                  <a:close/>
                  <a:moveTo>
                    <a:pt x="7814" y="18520"/>
                  </a:moveTo>
                  <a:cubicBezTo>
                    <a:pt x="4729" y="18520"/>
                    <a:pt x="3286" y="16880"/>
                    <a:pt x="3286" y="15440"/>
                  </a:cubicBezTo>
                  <a:cubicBezTo>
                    <a:pt x="3286" y="14800"/>
                    <a:pt x="3486" y="13600"/>
                    <a:pt x="4929" y="12760"/>
                  </a:cubicBezTo>
                  <a:cubicBezTo>
                    <a:pt x="5771" y="12160"/>
                    <a:pt x="6773" y="11960"/>
                    <a:pt x="8215" y="11720"/>
                  </a:cubicBezTo>
                  <a:cubicBezTo>
                    <a:pt x="8015" y="11520"/>
                    <a:pt x="8015" y="11320"/>
                    <a:pt x="8015" y="10720"/>
                  </a:cubicBezTo>
                  <a:cubicBezTo>
                    <a:pt x="8015" y="10520"/>
                    <a:pt x="8015" y="10520"/>
                    <a:pt x="8015" y="10080"/>
                  </a:cubicBezTo>
                  <a:lnTo>
                    <a:pt x="7614" y="10080"/>
                  </a:lnTo>
                  <a:cubicBezTo>
                    <a:pt x="5570" y="10080"/>
                    <a:pt x="4128" y="8640"/>
                    <a:pt x="4128" y="7000"/>
                  </a:cubicBezTo>
                  <a:cubicBezTo>
                    <a:pt x="4128" y="5160"/>
                    <a:pt x="5570" y="3120"/>
                    <a:pt x="8656" y="3120"/>
                  </a:cubicBezTo>
                  <a:lnTo>
                    <a:pt x="13184" y="3120"/>
                  </a:lnTo>
                  <a:lnTo>
                    <a:pt x="12744" y="3520"/>
                  </a:lnTo>
                  <a:lnTo>
                    <a:pt x="11942" y="4320"/>
                  </a:lnTo>
                  <a:lnTo>
                    <a:pt x="11101" y="4320"/>
                  </a:lnTo>
                  <a:cubicBezTo>
                    <a:pt x="11541" y="4760"/>
                    <a:pt x="12142" y="5360"/>
                    <a:pt x="12142" y="6600"/>
                  </a:cubicBezTo>
                  <a:cubicBezTo>
                    <a:pt x="12142" y="8240"/>
                    <a:pt x="11301" y="8840"/>
                    <a:pt x="10499" y="9480"/>
                  </a:cubicBezTo>
                  <a:cubicBezTo>
                    <a:pt x="10299" y="9680"/>
                    <a:pt x="10099" y="9880"/>
                    <a:pt x="10099" y="10280"/>
                  </a:cubicBezTo>
                  <a:cubicBezTo>
                    <a:pt x="10099" y="10720"/>
                    <a:pt x="10299" y="10920"/>
                    <a:pt x="10499" y="10920"/>
                  </a:cubicBezTo>
                  <a:cubicBezTo>
                    <a:pt x="10499" y="11120"/>
                    <a:pt x="10700" y="11120"/>
                    <a:pt x="10900" y="11320"/>
                  </a:cubicBezTo>
                  <a:cubicBezTo>
                    <a:pt x="11742" y="11960"/>
                    <a:pt x="12984" y="12560"/>
                    <a:pt x="12984" y="14400"/>
                  </a:cubicBezTo>
                  <a:cubicBezTo>
                    <a:pt x="12984" y="16240"/>
                    <a:pt x="11541" y="18520"/>
                    <a:pt x="7814" y="18520"/>
                  </a:cubicBezTo>
                  <a:close/>
                  <a:moveTo>
                    <a:pt x="18314" y="10920"/>
                  </a:moveTo>
                  <a:lnTo>
                    <a:pt x="16270" y="10920"/>
                  </a:lnTo>
                  <a:lnTo>
                    <a:pt x="16270" y="12960"/>
                  </a:lnTo>
                  <a:lnTo>
                    <a:pt x="15228" y="12960"/>
                  </a:lnTo>
                  <a:lnTo>
                    <a:pt x="15228" y="10920"/>
                  </a:lnTo>
                  <a:lnTo>
                    <a:pt x="12984" y="10920"/>
                  </a:lnTo>
                  <a:lnTo>
                    <a:pt x="12984" y="9680"/>
                  </a:lnTo>
                  <a:lnTo>
                    <a:pt x="15228" y="9680"/>
                  </a:lnTo>
                  <a:lnTo>
                    <a:pt x="15228" y="7640"/>
                  </a:lnTo>
                  <a:lnTo>
                    <a:pt x="16270" y="7640"/>
                  </a:lnTo>
                  <a:lnTo>
                    <a:pt x="16270" y="9680"/>
                  </a:lnTo>
                  <a:lnTo>
                    <a:pt x="18314" y="9680"/>
                  </a:lnTo>
                  <a:lnTo>
                    <a:pt x="18314" y="10920"/>
                  </a:lnTo>
                  <a:close/>
                </a:path>
              </a:pathLst>
            </a:custGeom>
            <a:solidFill>
              <a:srgbClr val="5E748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457200">
                <a:defRPr sz="1800">
                  <a:solidFill>
                    <a:srgbClr val="323232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>
              <a:off x="2500097" y="0"/>
              <a:ext cx="567561" cy="567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20" y="0"/>
                  </a:moveTo>
                  <a:lnTo>
                    <a:pt x="2080" y="0"/>
                  </a:lnTo>
                  <a:cubicBezTo>
                    <a:pt x="1040" y="0"/>
                    <a:pt x="0" y="1040"/>
                    <a:pt x="0" y="2280"/>
                  </a:cubicBezTo>
                  <a:lnTo>
                    <a:pt x="0" y="19360"/>
                  </a:lnTo>
                  <a:cubicBezTo>
                    <a:pt x="0" y="20560"/>
                    <a:pt x="1040" y="21600"/>
                    <a:pt x="2080" y="21600"/>
                  </a:cubicBezTo>
                  <a:lnTo>
                    <a:pt x="19320" y="21600"/>
                  </a:lnTo>
                  <a:cubicBezTo>
                    <a:pt x="20560" y="21600"/>
                    <a:pt x="21600" y="20560"/>
                    <a:pt x="21600" y="19360"/>
                  </a:cubicBezTo>
                  <a:lnTo>
                    <a:pt x="21600" y="2280"/>
                  </a:lnTo>
                  <a:cubicBezTo>
                    <a:pt x="21600" y="1040"/>
                    <a:pt x="20560" y="0"/>
                    <a:pt x="19320" y="0"/>
                  </a:cubicBezTo>
                  <a:close/>
                  <a:moveTo>
                    <a:pt x="10680" y="6600"/>
                  </a:moveTo>
                  <a:cubicBezTo>
                    <a:pt x="13160" y="6600"/>
                    <a:pt x="15000" y="8560"/>
                    <a:pt x="15000" y="10920"/>
                  </a:cubicBezTo>
                  <a:cubicBezTo>
                    <a:pt x="15000" y="13280"/>
                    <a:pt x="13080" y="15240"/>
                    <a:pt x="10680" y="15240"/>
                  </a:cubicBezTo>
                  <a:cubicBezTo>
                    <a:pt x="8320" y="15240"/>
                    <a:pt x="6400" y="13280"/>
                    <a:pt x="6400" y="10920"/>
                  </a:cubicBezTo>
                  <a:cubicBezTo>
                    <a:pt x="6400" y="8560"/>
                    <a:pt x="8440" y="6600"/>
                    <a:pt x="10680" y="6600"/>
                  </a:cubicBezTo>
                  <a:close/>
                  <a:moveTo>
                    <a:pt x="2680" y="19360"/>
                  </a:moveTo>
                  <a:cubicBezTo>
                    <a:pt x="2280" y="19360"/>
                    <a:pt x="2080" y="19120"/>
                    <a:pt x="2080" y="18920"/>
                  </a:cubicBezTo>
                  <a:lnTo>
                    <a:pt x="2080" y="9680"/>
                  </a:lnTo>
                  <a:lnTo>
                    <a:pt x="4320" y="9680"/>
                  </a:lnTo>
                  <a:cubicBezTo>
                    <a:pt x="4320" y="10080"/>
                    <a:pt x="4320" y="10520"/>
                    <a:pt x="4320" y="10920"/>
                  </a:cubicBezTo>
                  <a:cubicBezTo>
                    <a:pt x="4320" y="14400"/>
                    <a:pt x="7200" y="17280"/>
                    <a:pt x="10680" y="17280"/>
                  </a:cubicBezTo>
                  <a:cubicBezTo>
                    <a:pt x="14200" y="17280"/>
                    <a:pt x="17280" y="14400"/>
                    <a:pt x="17280" y="10920"/>
                  </a:cubicBezTo>
                  <a:cubicBezTo>
                    <a:pt x="17280" y="10520"/>
                    <a:pt x="17280" y="10080"/>
                    <a:pt x="17080" y="9680"/>
                  </a:cubicBezTo>
                  <a:lnTo>
                    <a:pt x="19320" y="9680"/>
                  </a:lnTo>
                  <a:lnTo>
                    <a:pt x="19320" y="18920"/>
                  </a:lnTo>
                  <a:cubicBezTo>
                    <a:pt x="19320" y="19120"/>
                    <a:pt x="19120" y="19360"/>
                    <a:pt x="18720" y="19360"/>
                  </a:cubicBezTo>
                  <a:lnTo>
                    <a:pt x="2680" y="19360"/>
                  </a:lnTo>
                  <a:close/>
                  <a:moveTo>
                    <a:pt x="19320" y="4960"/>
                  </a:moveTo>
                  <a:cubicBezTo>
                    <a:pt x="19320" y="5160"/>
                    <a:pt x="19120" y="5360"/>
                    <a:pt x="18720" y="5360"/>
                  </a:cubicBezTo>
                  <a:lnTo>
                    <a:pt x="16680" y="5360"/>
                  </a:lnTo>
                  <a:cubicBezTo>
                    <a:pt x="16240" y="5360"/>
                    <a:pt x="16040" y="5160"/>
                    <a:pt x="16040" y="4960"/>
                  </a:cubicBezTo>
                  <a:lnTo>
                    <a:pt x="16040" y="2680"/>
                  </a:lnTo>
                  <a:cubicBezTo>
                    <a:pt x="16040" y="2480"/>
                    <a:pt x="16240" y="2280"/>
                    <a:pt x="16680" y="2280"/>
                  </a:cubicBezTo>
                  <a:lnTo>
                    <a:pt x="18720" y="2280"/>
                  </a:lnTo>
                  <a:cubicBezTo>
                    <a:pt x="19120" y="2280"/>
                    <a:pt x="19320" y="2480"/>
                    <a:pt x="19320" y="2680"/>
                  </a:cubicBezTo>
                  <a:lnTo>
                    <a:pt x="19320" y="4960"/>
                  </a:lnTo>
                  <a:close/>
                </a:path>
              </a:pathLst>
            </a:custGeom>
            <a:solidFill>
              <a:srgbClr val="5E748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457200">
                <a:defRPr sz="1800">
                  <a:solidFill>
                    <a:srgbClr val="323232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>
              <a:off x="834135" y="2308"/>
              <a:ext cx="562943" cy="562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56" y="0"/>
                  </a:moveTo>
                  <a:lnTo>
                    <a:pt x="2244" y="0"/>
                  </a:lnTo>
                  <a:cubicBezTo>
                    <a:pt x="1042" y="0"/>
                    <a:pt x="0" y="1002"/>
                    <a:pt x="0" y="2244"/>
                  </a:cubicBezTo>
                  <a:lnTo>
                    <a:pt x="0" y="19356"/>
                  </a:lnTo>
                  <a:cubicBezTo>
                    <a:pt x="0" y="20598"/>
                    <a:pt x="1042" y="21600"/>
                    <a:pt x="2244" y="21600"/>
                  </a:cubicBezTo>
                  <a:lnTo>
                    <a:pt x="19556" y="21600"/>
                  </a:lnTo>
                  <a:cubicBezTo>
                    <a:pt x="20598" y="21600"/>
                    <a:pt x="21600" y="20598"/>
                    <a:pt x="21600" y="19356"/>
                  </a:cubicBezTo>
                  <a:lnTo>
                    <a:pt x="21600" y="2244"/>
                  </a:lnTo>
                  <a:cubicBezTo>
                    <a:pt x="21600" y="1002"/>
                    <a:pt x="20598" y="0"/>
                    <a:pt x="19556" y="0"/>
                  </a:cubicBezTo>
                  <a:close/>
                  <a:moveTo>
                    <a:pt x="17072" y="7814"/>
                  </a:moveTo>
                  <a:cubicBezTo>
                    <a:pt x="16871" y="12744"/>
                    <a:pt x="13786" y="16270"/>
                    <a:pt x="9057" y="16471"/>
                  </a:cubicBezTo>
                  <a:cubicBezTo>
                    <a:pt x="7013" y="16671"/>
                    <a:pt x="5771" y="16030"/>
                    <a:pt x="4328" y="15228"/>
                  </a:cubicBezTo>
                  <a:cubicBezTo>
                    <a:pt x="5771" y="15429"/>
                    <a:pt x="7614" y="14827"/>
                    <a:pt x="8656" y="13986"/>
                  </a:cubicBezTo>
                  <a:cubicBezTo>
                    <a:pt x="7213" y="13986"/>
                    <a:pt x="6372" y="13184"/>
                    <a:pt x="5971" y="11942"/>
                  </a:cubicBezTo>
                  <a:cubicBezTo>
                    <a:pt x="6372" y="12142"/>
                    <a:pt x="6773" y="11942"/>
                    <a:pt x="7013" y="11942"/>
                  </a:cubicBezTo>
                  <a:cubicBezTo>
                    <a:pt x="5771" y="11501"/>
                    <a:pt x="4929" y="10900"/>
                    <a:pt x="4729" y="9057"/>
                  </a:cubicBezTo>
                  <a:cubicBezTo>
                    <a:pt x="5129" y="9257"/>
                    <a:pt x="5570" y="9458"/>
                    <a:pt x="5971" y="9458"/>
                  </a:cubicBezTo>
                  <a:cubicBezTo>
                    <a:pt x="5129" y="8856"/>
                    <a:pt x="4328" y="6773"/>
                    <a:pt x="5129" y="5530"/>
                  </a:cubicBezTo>
                  <a:cubicBezTo>
                    <a:pt x="6572" y="6973"/>
                    <a:pt x="8215" y="8416"/>
                    <a:pt x="11101" y="8616"/>
                  </a:cubicBezTo>
                  <a:cubicBezTo>
                    <a:pt x="10299" y="5530"/>
                    <a:pt x="14427" y="3887"/>
                    <a:pt x="16070" y="5971"/>
                  </a:cubicBezTo>
                  <a:cubicBezTo>
                    <a:pt x="16871" y="5771"/>
                    <a:pt x="17312" y="5530"/>
                    <a:pt x="17913" y="5330"/>
                  </a:cubicBezTo>
                  <a:cubicBezTo>
                    <a:pt x="17713" y="6171"/>
                    <a:pt x="17312" y="6572"/>
                    <a:pt x="16671" y="6973"/>
                  </a:cubicBezTo>
                  <a:cubicBezTo>
                    <a:pt x="17312" y="6773"/>
                    <a:pt x="17713" y="6773"/>
                    <a:pt x="18114" y="6572"/>
                  </a:cubicBezTo>
                  <a:cubicBezTo>
                    <a:pt x="18114" y="6973"/>
                    <a:pt x="17512" y="7414"/>
                    <a:pt x="17072" y="7814"/>
                  </a:cubicBezTo>
                  <a:close/>
                </a:path>
              </a:pathLst>
            </a:custGeom>
            <a:solidFill>
              <a:srgbClr val="5E748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457200">
                <a:defRPr sz="1800">
                  <a:solidFill>
                    <a:srgbClr val="323232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149692" y="11994735"/>
            <a:ext cx="6470613" cy="696876"/>
            <a:chOff x="0" y="0"/>
            <a:chExt cx="6470612" cy="696875"/>
          </a:xfrm>
        </p:grpSpPr>
        <p:sp>
          <p:nvSpPr>
            <p:cNvPr id="17" name="Shape 17"/>
            <p:cNvSpPr/>
            <p:nvPr/>
          </p:nvSpPr>
          <p:spPr>
            <a:xfrm>
              <a:off x="707265" y="0"/>
              <a:ext cx="2514713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800" b="1">
                  <a:solidFill>
                    <a:srgbClr val="5E7484"/>
                  </a:solidFill>
                  <a:latin typeface="+mn-lt"/>
                  <a:ea typeface="+mn-ea"/>
                  <a:cs typeface="+mn-cs"/>
                  <a:sym typeface="Helvetica"/>
                  <a:hlinkClick r:id="rId2"/>
                </a:defRPr>
              </a:lvl1pPr>
            </a:lstStyle>
            <a:p>
              <a:r>
                <a:rPr>
                  <a:latin typeface="+mn-lt"/>
                  <a:hlinkClick r:id="rId2"/>
                </a:rPr>
                <a:t>WWW.SITE2MAX.PRO</a:t>
              </a:r>
            </a:p>
          </p:txBody>
        </p:sp>
        <p:sp>
          <p:nvSpPr>
            <p:cNvPr id="18" name="Shape 18"/>
            <p:cNvSpPr/>
            <p:nvPr/>
          </p:nvSpPr>
          <p:spPr>
            <a:xfrm>
              <a:off x="704449" y="315875"/>
              <a:ext cx="5766164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1800">
                  <a:solidFill>
                    <a:srgbClr val="5E7484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>
                  <a:latin typeface="+mn-lt"/>
                </a:rPr>
                <a:t>Free PowerPoint &amp; KeyNote Templates</a:t>
              </a:r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0" y="103781"/>
              <a:ext cx="591162" cy="508658"/>
              <a:chOff x="0" y="0"/>
              <a:chExt cx="591161" cy="508657"/>
            </a:xfrm>
          </p:grpSpPr>
          <p:sp>
            <p:nvSpPr>
              <p:cNvPr id="19" name="Shape 19"/>
              <p:cNvSpPr/>
              <p:nvPr/>
            </p:nvSpPr>
            <p:spPr>
              <a:xfrm>
                <a:off x="1493" y="0"/>
                <a:ext cx="157323" cy="152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1" h="21445" extrusionOk="0">
                    <a:moveTo>
                      <a:pt x="76" y="20289"/>
                    </a:moveTo>
                    <a:lnTo>
                      <a:pt x="0" y="1360"/>
                    </a:lnTo>
                    <a:cubicBezTo>
                      <a:pt x="-10" y="1007"/>
                      <a:pt x="120" y="664"/>
                      <a:pt x="360" y="410"/>
                    </a:cubicBezTo>
                    <a:cubicBezTo>
                      <a:pt x="733" y="16"/>
                      <a:pt x="1302" y="-107"/>
                      <a:pt x="1798" y="98"/>
                    </a:cubicBezTo>
                    <a:lnTo>
                      <a:pt x="20652" y="7385"/>
                    </a:lnTo>
                    <a:cubicBezTo>
                      <a:pt x="20896" y="7491"/>
                      <a:pt x="21105" y="7652"/>
                      <a:pt x="21269" y="7853"/>
                    </a:cubicBezTo>
                    <a:cubicBezTo>
                      <a:pt x="21398" y="8010"/>
                      <a:pt x="21500" y="8195"/>
                      <a:pt x="21541" y="8404"/>
                    </a:cubicBezTo>
                    <a:cubicBezTo>
                      <a:pt x="21590" y="8654"/>
                      <a:pt x="21546" y="8905"/>
                      <a:pt x="21446" y="9124"/>
                    </a:cubicBezTo>
                    <a:cubicBezTo>
                      <a:pt x="21331" y="9377"/>
                      <a:pt x="21139" y="9593"/>
                      <a:pt x="20887" y="9735"/>
                    </a:cubicBezTo>
                    <a:lnTo>
                      <a:pt x="1482" y="21324"/>
                    </a:lnTo>
                    <a:cubicBezTo>
                      <a:pt x="1182" y="21493"/>
                      <a:pt x="817" y="21484"/>
                      <a:pt x="525" y="21302"/>
                    </a:cubicBezTo>
                    <a:cubicBezTo>
                      <a:pt x="187" y="21090"/>
                      <a:pt x="9" y="20689"/>
                      <a:pt x="76" y="20289"/>
                    </a:cubicBezTo>
                    <a:close/>
                  </a:path>
                </a:pathLst>
              </a:custGeom>
              <a:solidFill>
                <a:srgbClr val="5E74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20" name="Shape 20"/>
              <p:cNvSpPr/>
              <p:nvPr/>
            </p:nvSpPr>
            <p:spPr>
              <a:xfrm>
                <a:off x="1168" y="173768"/>
                <a:ext cx="128123" cy="101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9" h="20967" extrusionOk="0">
                    <a:moveTo>
                      <a:pt x="14" y="12680"/>
                    </a:moveTo>
                    <a:lnTo>
                      <a:pt x="14" y="19280"/>
                    </a:lnTo>
                    <a:cubicBezTo>
                      <a:pt x="-42" y="19719"/>
                      <a:pt x="74" y="20165"/>
                      <a:pt x="324" y="20481"/>
                    </a:cubicBezTo>
                    <a:cubicBezTo>
                      <a:pt x="757" y="21028"/>
                      <a:pt x="1418" y="21061"/>
                      <a:pt x="2007" y="20838"/>
                    </a:cubicBezTo>
                    <a:cubicBezTo>
                      <a:pt x="2230" y="20754"/>
                      <a:pt x="2445" y="20636"/>
                      <a:pt x="2647" y="20485"/>
                    </a:cubicBezTo>
                    <a:lnTo>
                      <a:pt x="19339" y="8413"/>
                    </a:lnTo>
                    <a:cubicBezTo>
                      <a:pt x="21016" y="7110"/>
                      <a:pt x="21558" y="4359"/>
                      <a:pt x="20559" y="2221"/>
                    </a:cubicBezTo>
                    <a:cubicBezTo>
                      <a:pt x="19637" y="250"/>
                      <a:pt x="17688" y="-539"/>
                      <a:pt x="16025" y="386"/>
                    </a:cubicBezTo>
                    <a:lnTo>
                      <a:pt x="710" y="11183"/>
                    </a:lnTo>
                    <a:cubicBezTo>
                      <a:pt x="471" y="11359"/>
                      <a:pt x="279" y="11620"/>
                      <a:pt x="157" y="11932"/>
                    </a:cubicBezTo>
                    <a:cubicBezTo>
                      <a:pt x="66" y="12165"/>
                      <a:pt x="17" y="12421"/>
                      <a:pt x="14" y="12680"/>
                    </a:cubicBezTo>
                    <a:close/>
                  </a:path>
                </a:pathLst>
              </a:custGeom>
              <a:solidFill>
                <a:srgbClr val="5E74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21" name="Shape 21"/>
              <p:cNvSpPr/>
              <p:nvPr/>
            </p:nvSpPr>
            <p:spPr>
              <a:xfrm>
                <a:off x="0" y="228851"/>
                <a:ext cx="295414" cy="279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0" h="21107" extrusionOk="0">
                    <a:moveTo>
                      <a:pt x="471" y="7906"/>
                    </a:moveTo>
                    <a:lnTo>
                      <a:pt x="13581" y="457"/>
                    </a:lnTo>
                    <a:cubicBezTo>
                      <a:pt x="15392" y="-487"/>
                      <a:pt x="17599" y="70"/>
                      <a:pt x="18783" y="1769"/>
                    </a:cubicBezTo>
                    <a:cubicBezTo>
                      <a:pt x="20248" y="3871"/>
                      <a:pt x="19645" y="6818"/>
                      <a:pt x="17481" y="8128"/>
                    </a:cubicBezTo>
                    <a:lnTo>
                      <a:pt x="12198" y="11071"/>
                    </a:lnTo>
                    <a:cubicBezTo>
                      <a:pt x="11994" y="11210"/>
                      <a:pt x="11865" y="11441"/>
                      <a:pt x="11851" y="11693"/>
                    </a:cubicBezTo>
                    <a:cubicBezTo>
                      <a:pt x="11835" y="11962"/>
                      <a:pt x="11951" y="12221"/>
                      <a:pt x="12160" y="12383"/>
                    </a:cubicBezTo>
                    <a:lnTo>
                      <a:pt x="19975" y="16959"/>
                    </a:lnTo>
                    <a:cubicBezTo>
                      <a:pt x="20263" y="17139"/>
                      <a:pt x="20576" y="17273"/>
                      <a:pt x="20903" y="17355"/>
                    </a:cubicBezTo>
                    <a:cubicBezTo>
                      <a:pt x="21128" y="17412"/>
                      <a:pt x="21358" y="17444"/>
                      <a:pt x="21590" y="17451"/>
                    </a:cubicBezTo>
                    <a:lnTo>
                      <a:pt x="21590" y="21105"/>
                    </a:lnTo>
                    <a:cubicBezTo>
                      <a:pt x="21408" y="21113"/>
                      <a:pt x="21226" y="21099"/>
                      <a:pt x="21048" y="21063"/>
                    </a:cubicBezTo>
                    <a:cubicBezTo>
                      <a:pt x="20857" y="21025"/>
                      <a:pt x="20672" y="20963"/>
                      <a:pt x="20492" y="20889"/>
                    </a:cubicBezTo>
                    <a:cubicBezTo>
                      <a:pt x="20290" y="20804"/>
                      <a:pt x="20093" y="20703"/>
                      <a:pt x="19905" y="20586"/>
                    </a:cubicBezTo>
                    <a:lnTo>
                      <a:pt x="421" y="9395"/>
                    </a:lnTo>
                    <a:cubicBezTo>
                      <a:pt x="169" y="9255"/>
                      <a:pt x="9" y="8988"/>
                      <a:pt x="0" y="8693"/>
                    </a:cubicBezTo>
                    <a:cubicBezTo>
                      <a:pt x="-10" y="8357"/>
                      <a:pt x="175" y="8047"/>
                      <a:pt x="471" y="7906"/>
                    </a:cubicBezTo>
                    <a:close/>
                  </a:path>
                </a:pathLst>
              </a:custGeom>
              <a:solidFill>
                <a:srgbClr val="5E74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22" name="Shape 22"/>
              <p:cNvSpPr/>
              <p:nvPr/>
            </p:nvSpPr>
            <p:spPr>
              <a:xfrm>
                <a:off x="189045" y="262322"/>
                <a:ext cx="45114" cy="45114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>
                  <a:latin typeface="+mn-lt"/>
                </a:endParaRPr>
              </a:p>
            </p:txBody>
          </p:sp>
          <p:sp>
            <p:nvSpPr>
              <p:cNvPr id="23" name="Shape 23"/>
              <p:cNvSpPr/>
              <p:nvPr/>
            </p:nvSpPr>
            <p:spPr>
              <a:xfrm>
                <a:off x="207835" y="56337"/>
                <a:ext cx="173029" cy="50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0" h="21513" extrusionOk="0">
                    <a:moveTo>
                      <a:pt x="675" y="0"/>
                    </a:moveTo>
                    <a:cubicBezTo>
                      <a:pt x="421" y="21"/>
                      <a:pt x="190" y="524"/>
                      <a:pt x="77" y="1306"/>
                    </a:cubicBezTo>
                    <a:cubicBezTo>
                      <a:pt x="-114" y="2623"/>
                      <a:pt x="64" y="4217"/>
                      <a:pt x="462" y="4762"/>
                    </a:cubicBezTo>
                    <a:lnTo>
                      <a:pt x="9181" y="20142"/>
                    </a:lnTo>
                    <a:cubicBezTo>
                      <a:pt x="9676" y="21045"/>
                      <a:pt x="10229" y="21516"/>
                      <a:pt x="10790" y="21513"/>
                    </a:cubicBezTo>
                    <a:cubicBezTo>
                      <a:pt x="11347" y="21509"/>
                      <a:pt x="11895" y="21039"/>
                      <a:pt x="12387" y="20142"/>
                    </a:cubicBezTo>
                    <a:lnTo>
                      <a:pt x="20939" y="4999"/>
                    </a:lnTo>
                    <a:cubicBezTo>
                      <a:pt x="21290" y="4534"/>
                      <a:pt x="21486" y="3254"/>
                      <a:pt x="21399" y="2003"/>
                    </a:cubicBezTo>
                    <a:cubicBezTo>
                      <a:pt x="21313" y="755"/>
                      <a:pt x="20971" y="-84"/>
                      <a:pt x="20598" y="36"/>
                    </a:cubicBezTo>
                    <a:lnTo>
                      <a:pt x="675" y="0"/>
                    </a:lnTo>
                    <a:close/>
                  </a:path>
                </a:pathLst>
              </a:custGeom>
              <a:solidFill>
                <a:srgbClr val="5E74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24" name="Shape 24"/>
              <p:cNvSpPr/>
              <p:nvPr/>
            </p:nvSpPr>
            <p:spPr>
              <a:xfrm>
                <a:off x="255606" y="392618"/>
                <a:ext cx="78502" cy="31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0" h="21540" extrusionOk="0">
                    <a:moveTo>
                      <a:pt x="1655" y="0"/>
                    </a:moveTo>
                    <a:lnTo>
                      <a:pt x="19650" y="0"/>
                    </a:lnTo>
                    <a:cubicBezTo>
                      <a:pt x="20512" y="239"/>
                      <a:pt x="21199" y="1904"/>
                      <a:pt x="21313" y="4037"/>
                    </a:cubicBezTo>
                    <a:cubicBezTo>
                      <a:pt x="21412" y="5877"/>
                      <a:pt x="21056" y="7685"/>
                      <a:pt x="20410" y="8623"/>
                    </a:cubicBezTo>
                    <a:lnTo>
                      <a:pt x="12944" y="20137"/>
                    </a:lnTo>
                    <a:cubicBezTo>
                      <a:pt x="12358" y="20996"/>
                      <a:pt x="11696" y="21476"/>
                      <a:pt x="11016" y="21534"/>
                    </a:cubicBezTo>
                    <a:cubicBezTo>
                      <a:pt x="10241" y="21600"/>
                      <a:pt x="9474" y="21115"/>
                      <a:pt x="8806" y="20137"/>
                    </a:cubicBezTo>
                    <a:lnTo>
                      <a:pt x="959" y="8655"/>
                    </a:lnTo>
                    <a:cubicBezTo>
                      <a:pt x="174" y="7554"/>
                      <a:pt x="-188" y="5229"/>
                      <a:pt x="96" y="3106"/>
                    </a:cubicBezTo>
                    <a:cubicBezTo>
                      <a:pt x="324" y="1400"/>
                      <a:pt x="934" y="184"/>
                      <a:pt x="1655" y="0"/>
                    </a:cubicBezTo>
                    <a:close/>
                  </a:path>
                </a:pathLst>
              </a:custGeom>
              <a:solidFill>
                <a:srgbClr val="5E74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25" name="Shape 25"/>
              <p:cNvSpPr/>
              <p:nvPr/>
            </p:nvSpPr>
            <p:spPr>
              <a:xfrm>
                <a:off x="462326" y="173764"/>
                <a:ext cx="128122" cy="101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9" h="20967" extrusionOk="0">
                    <a:moveTo>
                      <a:pt x="21045" y="12680"/>
                    </a:moveTo>
                    <a:lnTo>
                      <a:pt x="21045" y="19280"/>
                    </a:lnTo>
                    <a:cubicBezTo>
                      <a:pt x="21101" y="19719"/>
                      <a:pt x="20985" y="20165"/>
                      <a:pt x="20735" y="20481"/>
                    </a:cubicBezTo>
                    <a:cubicBezTo>
                      <a:pt x="20302" y="21028"/>
                      <a:pt x="19641" y="21061"/>
                      <a:pt x="19052" y="20838"/>
                    </a:cubicBezTo>
                    <a:cubicBezTo>
                      <a:pt x="18829" y="20754"/>
                      <a:pt x="18614" y="20636"/>
                      <a:pt x="18412" y="20485"/>
                    </a:cubicBezTo>
                    <a:lnTo>
                      <a:pt x="1720" y="8413"/>
                    </a:lnTo>
                    <a:cubicBezTo>
                      <a:pt x="43" y="7110"/>
                      <a:pt x="-499" y="4359"/>
                      <a:pt x="500" y="2221"/>
                    </a:cubicBezTo>
                    <a:cubicBezTo>
                      <a:pt x="1422" y="250"/>
                      <a:pt x="3371" y="-539"/>
                      <a:pt x="5034" y="386"/>
                    </a:cubicBezTo>
                    <a:lnTo>
                      <a:pt x="20349" y="11183"/>
                    </a:lnTo>
                    <a:cubicBezTo>
                      <a:pt x="20588" y="11359"/>
                      <a:pt x="20780" y="11620"/>
                      <a:pt x="20902" y="11932"/>
                    </a:cubicBezTo>
                    <a:cubicBezTo>
                      <a:pt x="20993" y="12165"/>
                      <a:pt x="21042" y="12421"/>
                      <a:pt x="21045" y="12680"/>
                    </a:cubicBezTo>
                    <a:close/>
                  </a:path>
                </a:pathLst>
              </a:custGeom>
              <a:solidFill>
                <a:srgbClr val="5E74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26" name="Shape 26"/>
              <p:cNvSpPr/>
              <p:nvPr/>
            </p:nvSpPr>
            <p:spPr>
              <a:xfrm>
                <a:off x="433839" y="0"/>
                <a:ext cx="157323" cy="152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1" h="21445" extrusionOk="0">
                    <a:moveTo>
                      <a:pt x="21485" y="20289"/>
                    </a:moveTo>
                    <a:lnTo>
                      <a:pt x="21561" y="1360"/>
                    </a:lnTo>
                    <a:cubicBezTo>
                      <a:pt x="21571" y="1007"/>
                      <a:pt x="21441" y="664"/>
                      <a:pt x="21201" y="410"/>
                    </a:cubicBezTo>
                    <a:cubicBezTo>
                      <a:pt x="20828" y="16"/>
                      <a:pt x="20259" y="-107"/>
                      <a:pt x="19763" y="98"/>
                    </a:cubicBezTo>
                    <a:lnTo>
                      <a:pt x="909" y="7385"/>
                    </a:lnTo>
                    <a:cubicBezTo>
                      <a:pt x="665" y="7491"/>
                      <a:pt x="456" y="7652"/>
                      <a:pt x="292" y="7853"/>
                    </a:cubicBezTo>
                    <a:cubicBezTo>
                      <a:pt x="163" y="8010"/>
                      <a:pt x="61" y="8195"/>
                      <a:pt x="20" y="8404"/>
                    </a:cubicBezTo>
                    <a:cubicBezTo>
                      <a:pt x="-29" y="8654"/>
                      <a:pt x="15" y="8905"/>
                      <a:pt x="115" y="9124"/>
                    </a:cubicBezTo>
                    <a:cubicBezTo>
                      <a:pt x="230" y="9377"/>
                      <a:pt x="422" y="9593"/>
                      <a:pt x="674" y="9735"/>
                    </a:cubicBezTo>
                    <a:lnTo>
                      <a:pt x="20079" y="21324"/>
                    </a:lnTo>
                    <a:cubicBezTo>
                      <a:pt x="20379" y="21493"/>
                      <a:pt x="20744" y="21484"/>
                      <a:pt x="21036" y="21302"/>
                    </a:cubicBezTo>
                    <a:cubicBezTo>
                      <a:pt x="21374" y="21090"/>
                      <a:pt x="21552" y="20689"/>
                      <a:pt x="21485" y="20289"/>
                    </a:cubicBezTo>
                    <a:close/>
                  </a:path>
                </a:pathLst>
              </a:custGeom>
              <a:solidFill>
                <a:srgbClr val="5E74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27" name="Shape 27"/>
              <p:cNvSpPr/>
              <p:nvPr/>
            </p:nvSpPr>
            <p:spPr>
              <a:xfrm>
                <a:off x="293590" y="228849"/>
                <a:ext cx="295414" cy="279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0" h="21107" extrusionOk="0">
                    <a:moveTo>
                      <a:pt x="21119" y="7906"/>
                    </a:moveTo>
                    <a:lnTo>
                      <a:pt x="8009" y="457"/>
                    </a:lnTo>
                    <a:cubicBezTo>
                      <a:pt x="6198" y="-487"/>
                      <a:pt x="3991" y="70"/>
                      <a:pt x="2807" y="1769"/>
                    </a:cubicBezTo>
                    <a:cubicBezTo>
                      <a:pt x="1342" y="3871"/>
                      <a:pt x="1945" y="6818"/>
                      <a:pt x="4109" y="8128"/>
                    </a:cubicBezTo>
                    <a:lnTo>
                      <a:pt x="9392" y="11071"/>
                    </a:lnTo>
                    <a:cubicBezTo>
                      <a:pt x="9596" y="11210"/>
                      <a:pt x="9725" y="11441"/>
                      <a:pt x="9739" y="11693"/>
                    </a:cubicBezTo>
                    <a:cubicBezTo>
                      <a:pt x="9755" y="11962"/>
                      <a:pt x="9639" y="12221"/>
                      <a:pt x="9430" y="12383"/>
                    </a:cubicBezTo>
                    <a:lnTo>
                      <a:pt x="1615" y="16959"/>
                    </a:lnTo>
                    <a:cubicBezTo>
                      <a:pt x="1327" y="17139"/>
                      <a:pt x="1014" y="17273"/>
                      <a:pt x="687" y="17355"/>
                    </a:cubicBezTo>
                    <a:cubicBezTo>
                      <a:pt x="462" y="17412"/>
                      <a:pt x="232" y="17444"/>
                      <a:pt x="0" y="17451"/>
                    </a:cubicBezTo>
                    <a:lnTo>
                      <a:pt x="0" y="21105"/>
                    </a:lnTo>
                    <a:cubicBezTo>
                      <a:pt x="182" y="21113"/>
                      <a:pt x="364" y="21099"/>
                      <a:pt x="542" y="21063"/>
                    </a:cubicBezTo>
                    <a:cubicBezTo>
                      <a:pt x="733" y="21025"/>
                      <a:pt x="918" y="20963"/>
                      <a:pt x="1098" y="20889"/>
                    </a:cubicBezTo>
                    <a:cubicBezTo>
                      <a:pt x="1300" y="20804"/>
                      <a:pt x="1497" y="20703"/>
                      <a:pt x="1685" y="20586"/>
                    </a:cubicBezTo>
                    <a:lnTo>
                      <a:pt x="21169" y="9395"/>
                    </a:lnTo>
                    <a:cubicBezTo>
                      <a:pt x="21421" y="9255"/>
                      <a:pt x="21581" y="8988"/>
                      <a:pt x="21590" y="8693"/>
                    </a:cubicBezTo>
                    <a:cubicBezTo>
                      <a:pt x="21600" y="8357"/>
                      <a:pt x="21415" y="8047"/>
                      <a:pt x="21119" y="7906"/>
                    </a:cubicBezTo>
                    <a:close/>
                  </a:path>
                </a:pathLst>
              </a:custGeom>
              <a:solidFill>
                <a:srgbClr val="5E74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28" name="Shape 28"/>
              <p:cNvSpPr/>
              <p:nvPr/>
            </p:nvSpPr>
            <p:spPr>
              <a:xfrm>
                <a:off x="354848" y="262322"/>
                <a:ext cx="45114" cy="45114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>
                  <a:latin typeface="+mn-lt"/>
                </a:endParaRPr>
              </a:p>
            </p:txBody>
          </p:sp>
        </p:grpSp>
      </p:grp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10000"/>
            </a:lvl1pPr>
          </a:lstStyle>
          <a:p>
            <a:r>
              <a:t>Title Text</a:t>
            </a:r>
          </a:p>
        </p:txBody>
      </p:sp>
      <p:sp>
        <p:nvSpPr>
          <p:cNvPr id="85" name="Shape 85"/>
          <p:cNvSpPr>
            <a:spLocks noGrp="1"/>
          </p:cNvSpPr>
          <p:nvPr>
            <p:ph type="body" sz="quarter" idx="1"/>
          </p:nvPr>
        </p:nvSpPr>
        <p:spPr>
          <a:xfrm>
            <a:off x="1663700" y="72009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228600">
              <a:spcBef>
                <a:spcPts val="0"/>
              </a:spcBef>
              <a:buSzTx/>
              <a:buNone/>
              <a:defRPr sz="4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457200">
              <a:spcBef>
                <a:spcPts val="0"/>
              </a:spcBef>
              <a:buSzTx/>
              <a:buNone/>
              <a:defRPr sz="4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685800">
              <a:spcBef>
                <a:spcPts val="0"/>
              </a:spcBef>
              <a:buSzTx/>
              <a:buNone/>
              <a:defRPr sz="4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914400">
              <a:spcBef>
                <a:spcPts val="0"/>
              </a:spcBef>
              <a:buSzTx/>
              <a:buNone/>
              <a:defRPr sz="4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2" name="Shape 112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496711" indent="-496711">
              <a:spcBef>
                <a:spcPts val="4500"/>
              </a:spcBef>
              <a:defRPr sz="4000" b="1"/>
            </a:lvl1pPr>
            <a:lvl2pPr marL="1055511" indent="-496711">
              <a:spcBef>
                <a:spcPts val="4500"/>
              </a:spcBef>
              <a:defRPr sz="4000" b="1"/>
            </a:lvl2pPr>
            <a:lvl3pPr marL="1614311" indent="-496711">
              <a:spcBef>
                <a:spcPts val="4500"/>
              </a:spcBef>
              <a:defRPr sz="4000" b="1"/>
            </a:lvl3pPr>
            <a:lvl4pPr marL="2173111" indent="-496711">
              <a:spcBef>
                <a:spcPts val="4500"/>
              </a:spcBef>
              <a:defRPr sz="4000" b="1"/>
            </a:lvl4pPr>
            <a:lvl5pPr marL="2731911" indent="-496711">
              <a:spcBef>
                <a:spcPts val="4500"/>
              </a:spcBef>
              <a:defRPr sz="40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" name="Shape 1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0" name="Shape 130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39" name="Shape 139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140" name="Shape 1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558800" y="508000"/>
            <a:ext cx="23266399" cy="12603659"/>
          </a:xfrm>
          <a:prstGeom prst="rect">
            <a:avLst/>
          </a:prstGeom>
          <a:ln w="63500">
            <a:solidFill>
              <a:srgbClr val="ECECEC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6" name="Group 16"/>
          <p:cNvGrpSpPr/>
          <p:nvPr/>
        </p:nvGrpSpPr>
        <p:grpSpPr>
          <a:xfrm>
            <a:off x="20326370" y="12072092"/>
            <a:ext cx="3067658" cy="567561"/>
            <a:chOff x="0" y="0"/>
            <a:chExt cx="3067657" cy="567559"/>
          </a:xfrm>
        </p:grpSpPr>
        <p:sp>
          <p:nvSpPr>
            <p:cNvPr id="12" name="Shape 12"/>
            <p:cNvSpPr/>
            <p:nvPr/>
          </p:nvSpPr>
          <p:spPr>
            <a:xfrm>
              <a:off x="0" y="0"/>
              <a:ext cx="562942" cy="567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56" y="0"/>
                  </a:moveTo>
                  <a:lnTo>
                    <a:pt x="2244" y="0"/>
                  </a:lnTo>
                  <a:cubicBezTo>
                    <a:pt x="1002" y="0"/>
                    <a:pt x="0" y="1040"/>
                    <a:pt x="0" y="2280"/>
                  </a:cubicBezTo>
                  <a:lnTo>
                    <a:pt x="0" y="19320"/>
                  </a:lnTo>
                  <a:cubicBezTo>
                    <a:pt x="0" y="20560"/>
                    <a:pt x="1002" y="21600"/>
                    <a:pt x="2244" y="21600"/>
                  </a:cubicBezTo>
                  <a:lnTo>
                    <a:pt x="19356" y="21600"/>
                  </a:lnTo>
                  <a:cubicBezTo>
                    <a:pt x="20558" y="21600"/>
                    <a:pt x="21600" y="20560"/>
                    <a:pt x="21600" y="19320"/>
                  </a:cubicBezTo>
                  <a:lnTo>
                    <a:pt x="21600" y="2280"/>
                  </a:lnTo>
                  <a:cubicBezTo>
                    <a:pt x="21600" y="1040"/>
                    <a:pt x="20558" y="0"/>
                    <a:pt x="19356" y="0"/>
                  </a:cubicBezTo>
                  <a:close/>
                  <a:moveTo>
                    <a:pt x="18314" y="2280"/>
                  </a:moveTo>
                  <a:lnTo>
                    <a:pt x="18314" y="5560"/>
                  </a:lnTo>
                  <a:lnTo>
                    <a:pt x="16230" y="5560"/>
                  </a:lnTo>
                  <a:cubicBezTo>
                    <a:pt x="15429" y="5560"/>
                    <a:pt x="15028" y="5960"/>
                    <a:pt x="15028" y="6600"/>
                  </a:cubicBezTo>
                  <a:lnTo>
                    <a:pt x="15028" y="8640"/>
                  </a:lnTo>
                  <a:lnTo>
                    <a:pt x="18314" y="8640"/>
                  </a:lnTo>
                  <a:lnTo>
                    <a:pt x="18314" y="11920"/>
                  </a:lnTo>
                  <a:lnTo>
                    <a:pt x="15028" y="11920"/>
                  </a:lnTo>
                  <a:lnTo>
                    <a:pt x="15028" y="19320"/>
                  </a:lnTo>
                  <a:lnTo>
                    <a:pt x="11942" y="19320"/>
                  </a:lnTo>
                  <a:lnTo>
                    <a:pt x="11942" y="11920"/>
                  </a:lnTo>
                  <a:lnTo>
                    <a:pt x="9658" y="11920"/>
                  </a:lnTo>
                  <a:lnTo>
                    <a:pt x="9658" y="8640"/>
                  </a:lnTo>
                  <a:lnTo>
                    <a:pt x="11942" y="8640"/>
                  </a:lnTo>
                  <a:lnTo>
                    <a:pt x="11942" y="5960"/>
                  </a:lnTo>
                  <a:cubicBezTo>
                    <a:pt x="11942" y="3920"/>
                    <a:pt x="13585" y="2280"/>
                    <a:pt x="15629" y="2280"/>
                  </a:cubicBezTo>
                  <a:lnTo>
                    <a:pt x="18314" y="2280"/>
                  </a:lnTo>
                  <a:close/>
                </a:path>
              </a:pathLst>
            </a:custGeom>
            <a:solidFill>
              <a:srgbClr val="5E748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457200">
                <a:defRPr sz="1800">
                  <a:solidFill>
                    <a:srgbClr val="323232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>
              <a:off x="1668270" y="0"/>
              <a:ext cx="562943" cy="567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099" y="7400"/>
                  </a:moveTo>
                  <a:cubicBezTo>
                    <a:pt x="10099" y="6400"/>
                    <a:pt x="9257" y="4320"/>
                    <a:pt x="7814" y="4320"/>
                  </a:cubicBezTo>
                  <a:cubicBezTo>
                    <a:pt x="7013" y="4320"/>
                    <a:pt x="6372" y="4760"/>
                    <a:pt x="6372" y="6200"/>
                  </a:cubicBezTo>
                  <a:cubicBezTo>
                    <a:pt x="6372" y="7400"/>
                    <a:pt x="7013" y="9280"/>
                    <a:pt x="8456" y="9280"/>
                  </a:cubicBezTo>
                  <a:cubicBezTo>
                    <a:pt x="8456" y="9280"/>
                    <a:pt x="10099" y="9080"/>
                    <a:pt x="10099" y="7400"/>
                  </a:cubicBezTo>
                  <a:close/>
                  <a:moveTo>
                    <a:pt x="9257" y="12760"/>
                  </a:moveTo>
                  <a:lnTo>
                    <a:pt x="9057" y="12760"/>
                  </a:lnTo>
                  <a:cubicBezTo>
                    <a:pt x="8656" y="12760"/>
                    <a:pt x="7814" y="12960"/>
                    <a:pt x="7013" y="13160"/>
                  </a:cubicBezTo>
                  <a:cubicBezTo>
                    <a:pt x="6372" y="13400"/>
                    <a:pt x="5570" y="13800"/>
                    <a:pt x="5570" y="14800"/>
                  </a:cubicBezTo>
                  <a:cubicBezTo>
                    <a:pt x="5570" y="16040"/>
                    <a:pt x="6572" y="17280"/>
                    <a:pt x="8656" y="17280"/>
                  </a:cubicBezTo>
                  <a:cubicBezTo>
                    <a:pt x="10299" y="17280"/>
                    <a:pt x="11301" y="16240"/>
                    <a:pt x="11301" y="15240"/>
                  </a:cubicBezTo>
                  <a:cubicBezTo>
                    <a:pt x="11301" y="14400"/>
                    <a:pt x="10700" y="13800"/>
                    <a:pt x="9257" y="12760"/>
                  </a:cubicBezTo>
                  <a:close/>
                  <a:moveTo>
                    <a:pt x="19556" y="0"/>
                  </a:moveTo>
                  <a:lnTo>
                    <a:pt x="2244" y="0"/>
                  </a:lnTo>
                  <a:cubicBezTo>
                    <a:pt x="1042" y="0"/>
                    <a:pt x="0" y="1040"/>
                    <a:pt x="0" y="2280"/>
                  </a:cubicBezTo>
                  <a:lnTo>
                    <a:pt x="0" y="19360"/>
                  </a:lnTo>
                  <a:cubicBezTo>
                    <a:pt x="0" y="20560"/>
                    <a:pt x="1042" y="21600"/>
                    <a:pt x="2244" y="21600"/>
                  </a:cubicBezTo>
                  <a:lnTo>
                    <a:pt x="19556" y="21600"/>
                  </a:lnTo>
                  <a:cubicBezTo>
                    <a:pt x="20598" y="21600"/>
                    <a:pt x="21600" y="20560"/>
                    <a:pt x="21600" y="19360"/>
                  </a:cubicBezTo>
                  <a:lnTo>
                    <a:pt x="21600" y="2280"/>
                  </a:lnTo>
                  <a:cubicBezTo>
                    <a:pt x="21600" y="1040"/>
                    <a:pt x="20598" y="0"/>
                    <a:pt x="19556" y="0"/>
                  </a:cubicBezTo>
                  <a:close/>
                  <a:moveTo>
                    <a:pt x="7814" y="18520"/>
                  </a:moveTo>
                  <a:cubicBezTo>
                    <a:pt x="4729" y="18520"/>
                    <a:pt x="3286" y="16880"/>
                    <a:pt x="3286" y="15440"/>
                  </a:cubicBezTo>
                  <a:cubicBezTo>
                    <a:pt x="3286" y="14800"/>
                    <a:pt x="3486" y="13600"/>
                    <a:pt x="4929" y="12760"/>
                  </a:cubicBezTo>
                  <a:cubicBezTo>
                    <a:pt x="5771" y="12160"/>
                    <a:pt x="6773" y="11960"/>
                    <a:pt x="8215" y="11720"/>
                  </a:cubicBezTo>
                  <a:cubicBezTo>
                    <a:pt x="8015" y="11520"/>
                    <a:pt x="8015" y="11320"/>
                    <a:pt x="8015" y="10720"/>
                  </a:cubicBezTo>
                  <a:cubicBezTo>
                    <a:pt x="8015" y="10520"/>
                    <a:pt x="8015" y="10520"/>
                    <a:pt x="8015" y="10080"/>
                  </a:cubicBezTo>
                  <a:lnTo>
                    <a:pt x="7614" y="10080"/>
                  </a:lnTo>
                  <a:cubicBezTo>
                    <a:pt x="5570" y="10080"/>
                    <a:pt x="4128" y="8640"/>
                    <a:pt x="4128" y="7000"/>
                  </a:cubicBezTo>
                  <a:cubicBezTo>
                    <a:pt x="4128" y="5160"/>
                    <a:pt x="5570" y="3120"/>
                    <a:pt x="8656" y="3120"/>
                  </a:cubicBezTo>
                  <a:lnTo>
                    <a:pt x="13184" y="3120"/>
                  </a:lnTo>
                  <a:lnTo>
                    <a:pt x="12744" y="3520"/>
                  </a:lnTo>
                  <a:lnTo>
                    <a:pt x="11942" y="4320"/>
                  </a:lnTo>
                  <a:lnTo>
                    <a:pt x="11101" y="4320"/>
                  </a:lnTo>
                  <a:cubicBezTo>
                    <a:pt x="11541" y="4760"/>
                    <a:pt x="12142" y="5360"/>
                    <a:pt x="12142" y="6600"/>
                  </a:cubicBezTo>
                  <a:cubicBezTo>
                    <a:pt x="12142" y="8240"/>
                    <a:pt x="11301" y="8840"/>
                    <a:pt x="10499" y="9480"/>
                  </a:cubicBezTo>
                  <a:cubicBezTo>
                    <a:pt x="10299" y="9680"/>
                    <a:pt x="10099" y="9880"/>
                    <a:pt x="10099" y="10280"/>
                  </a:cubicBezTo>
                  <a:cubicBezTo>
                    <a:pt x="10099" y="10720"/>
                    <a:pt x="10299" y="10920"/>
                    <a:pt x="10499" y="10920"/>
                  </a:cubicBezTo>
                  <a:cubicBezTo>
                    <a:pt x="10499" y="11120"/>
                    <a:pt x="10700" y="11120"/>
                    <a:pt x="10900" y="11320"/>
                  </a:cubicBezTo>
                  <a:cubicBezTo>
                    <a:pt x="11742" y="11960"/>
                    <a:pt x="12984" y="12560"/>
                    <a:pt x="12984" y="14400"/>
                  </a:cubicBezTo>
                  <a:cubicBezTo>
                    <a:pt x="12984" y="16240"/>
                    <a:pt x="11541" y="18520"/>
                    <a:pt x="7814" y="18520"/>
                  </a:cubicBezTo>
                  <a:close/>
                  <a:moveTo>
                    <a:pt x="18314" y="10920"/>
                  </a:moveTo>
                  <a:lnTo>
                    <a:pt x="16270" y="10920"/>
                  </a:lnTo>
                  <a:lnTo>
                    <a:pt x="16270" y="12960"/>
                  </a:lnTo>
                  <a:lnTo>
                    <a:pt x="15228" y="12960"/>
                  </a:lnTo>
                  <a:lnTo>
                    <a:pt x="15228" y="10920"/>
                  </a:lnTo>
                  <a:lnTo>
                    <a:pt x="12984" y="10920"/>
                  </a:lnTo>
                  <a:lnTo>
                    <a:pt x="12984" y="9680"/>
                  </a:lnTo>
                  <a:lnTo>
                    <a:pt x="15228" y="9680"/>
                  </a:lnTo>
                  <a:lnTo>
                    <a:pt x="15228" y="7640"/>
                  </a:lnTo>
                  <a:lnTo>
                    <a:pt x="16270" y="7640"/>
                  </a:lnTo>
                  <a:lnTo>
                    <a:pt x="16270" y="9680"/>
                  </a:lnTo>
                  <a:lnTo>
                    <a:pt x="18314" y="9680"/>
                  </a:lnTo>
                  <a:lnTo>
                    <a:pt x="18314" y="10920"/>
                  </a:lnTo>
                  <a:close/>
                </a:path>
              </a:pathLst>
            </a:custGeom>
            <a:solidFill>
              <a:srgbClr val="5E748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457200">
                <a:defRPr sz="1800">
                  <a:solidFill>
                    <a:srgbClr val="323232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>
              <a:off x="2500097" y="0"/>
              <a:ext cx="567561" cy="567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20" y="0"/>
                  </a:moveTo>
                  <a:lnTo>
                    <a:pt x="2080" y="0"/>
                  </a:lnTo>
                  <a:cubicBezTo>
                    <a:pt x="1040" y="0"/>
                    <a:pt x="0" y="1040"/>
                    <a:pt x="0" y="2280"/>
                  </a:cubicBezTo>
                  <a:lnTo>
                    <a:pt x="0" y="19360"/>
                  </a:lnTo>
                  <a:cubicBezTo>
                    <a:pt x="0" y="20560"/>
                    <a:pt x="1040" y="21600"/>
                    <a:pt x="2080" y="21600"/>
                  </a:cubicBezTo>
                  <a:lnTo>
                    <a:pt x="19320" y="21600"/>
                  </a:lnTo>
                  <a:cubicBezTo>
                    <a:pt x="20560" y="21600"/>
                    <a:pt x="21600" y="20560"/>
                    <a:pt x="21600" y="19360"/>
                  </a:cubicBezTo>
                  <a:lnTo>
                    <a:pt x="21600" y="2280"/>
                  </a:lnTo>
                  <a:cubicBezTo>
                    <a:pt x="21600" y="1040"/>
                    <a:pt x="20560" y="0"/>
                    <a:pt x="19320" y="0"/>
                  </a:cubicBezTo>
                  <a:close/>
                  <a:moveTo>
                    <a:pt x="10680" y="6600"/>
                  </a:moveTo>
                  <a:cubicBezTo>
                    <a:pt x="13160" y="6600"/>
                    <a:pt x="15000" y="8560"/>
                    <a:pt x="15000" y="10920"/>
                  </a:cubicBezTo>
                  <a:cubicBezTo>
                    <a:pt x="15000" y="13280"/>
                    <a:pt x="13080" y="15240"/>
                    <a:pt x="10680" y="15240"/>
                  </a:cubicBezTo>
                  <a:cubicBezTo>
                    <a:pt x="8320" y="15240"/>
                    <a:pt x="6400" y="13280"/>
                    <a:pt x="6400" y="10920"/>
                  </a:cubicBezTo>
                  <a:cubicBezTo>
                    <a:pt x="6400" y="8560"/>
                    <a:pt x="8440" y="6600"/>
                    <a:pt x="10680" y="6600"/>
                  </a:cubicBezTo>
                  <a:close/>
                  <a:moveTo>
                    <a:pt x="2680" y="19360"/>
                  </a:moveTo>
                  <a:cubicBezTo>
                    <a:pt x="2280" y="19360"/>
                    <a:pt x="2080" y="19120"/>
                    <a:pt x="2080" y="18920"/>
                  </a:cubicBezTo>
                  <a:lnTo>
                    <a:pt x="2080" y="9680"/>
                  </a:lnTo>
                  <a:lnTo>
                    <a:pt x="4320" y="9680"/>
                  </a:lnTo>
                  <a:cubicBezTo>
                    <a:pt x="4320" y="10080"/>
                    <a:pt x="4320" y="10520"/>
                    <a:pt x="4320" y="10920"/>
                  </a:cubicBezTo>
                  <a:cubicBezTo>
                    <a:pt x="4320" y="14400"/>
                    <a:pt x="7200" y="17280"/>
                    <a:pt x="10680" y="17280"/>
                  </a:cubicBezTo>
                  <a:cubicBezTo>
                    <a:pt x="14200" y="17280"/>
                    <a:pt x="17280" y="14400"/>
                    <a:pt x="17280" y="10920"/>
                  </a:cubicBezTo>
                  <a:cubicBezTo>
                    <a:pt x="17280" y="10520"/>
                    <a:pt x="17280" y="10080"/>
                    <a:pt x="17080" y="9680"/>
                  </a:cubicBezTo>
                  <a:lnTo>
                    <a:pt x="19320" y="9680"/>
                  </a:lnTo>
                  <a:lnTo>
                    <a:pt x="19320" y="18920"/>
                  </a:lnTo>
                  <a:cubicBezTo>
                    <a:pt x="19320" y="19120"/>
                    <a:pt x="19120" y="19360"/>
                    <a:pt x="18720" y="19360"/>
                  </a:cubicBezTo>
                  <a:lnTo>
                    <a:pt x="2680" y="19360"/>
                  </a:lnTo>
                  <a:close/>
                  <a:moveTo>
                    <a:pt x="19320" y="4960"/>
                  </a:moveTo>
                  <a:cubicBezTo>
                    <a:pt x="19320" y="5160"/>
                    <a:pt x="19120" y="5360"/>
                    <a:pt x="18720" y="5360"/>
                  </a:cubicBezTo>
                  <a:lnTo>
                    <a:pt x="16680" y="5360"/>
                  </a:lnTo>
                  <a:cubicBezTo>
                    <a:pt x="16240" y="5360"/>
                    <a:pt x="16040" y="5160"/>
                    <a:pt x="16040" y="4960"/>
                  </a:cubicBezTo>
                  <a:lnTo>
                    <a:pt x="16040" y="2680"/>
                  </a:lnTo>
                  <a:cubicBezTo>
                    <a:pt x="16040" y="2480"/>
                    <a:pt x="16240" y="2280"/>
                    <a:pt x="16680" y="2280"/>
                  </a:cubicBezTo>
                  <a:lnTo>
                    <a:pt x="18720" y="2280"/>
                  </a:lnTo>
                  <a:cubicBezTo>
                    <a:pt x="19120" y="2280"/>
                    <a:pt x="19320" y="2480"/>
                    <a:pt x="19320" y="2680"/>
                  </a:cubicBezTo>
                  <a:lnTo>
                    <a:pt x="19320" y="4960"/>
                  </a:lnTo>
                  <a:close/>
                </a:path>
              </a:pathLst>
            </a:custGeom>
            <a:solidFill>
              <a:srgbClr val="5E748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457200">
                <a:defRPr sz="1800">
                  <a:solidFill>
                    <a:srgbClr val="323232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>
              <a:off x="834135" y="2308"/>
              <a:ext cx="562943" cy="562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56" y="0"/>
                  </a:moveTo>
                  <a:lnTo>
                    <a:pt x="2244" y="0"/>
                  </a:lnTo>
                  <a:cubicBezTo>
                    <a:pt x="1042" y="0"/>
                    <a:pt x="0" y="1002"/>
                    <a:pt x="0" y="2244"/>
                  </a:cubicBezTo>
                  <a:lnTo>
                    <a:pt x="0" y="19356"/>
                  </a:lnTo>
                  <a:cubicBezTo>
                    <a:pt x="0" y="20598"/>
                    <a:pt x="1042" y="21600"/>
                    <a:pt x="2244" y="21600"/>
                  </a:cubicBezTo>
                  <a:lnTo>
                    <a:pt x="19556" y="21600"/>
                  </a:lnTo>
                  <a:cubicBezTo>
                    <a:pt x="20598" y="21600"/>
                    <a:pt x="21600" y="20598"/>
                    <a:pt x="21600" y="19356"/>
                  </a:cubicBezTo>
                  <a:lnTo>
                    <a:pt x="21600" y="2244"/>
                  </a:lnTo>
                  <a:cubicBezTo>
                    <a:pt x="21600" y="1002"/>
                    <a:pt x="20598" y="0"/>
                    <a:pt x="19556" y="0"/>
                  </a:cubicBezTo>
                  <a:close/>
                  <a:moveTo>
                    <a:pt x="17072" y="7814"/>
                  </a:moveTo>
                  <a:cubicBezTo>
                    <a:pt x="16871" y="12744"/>
                    <a:pt x="13786" y="16270"/>
                    <a:pt x="9057" y="16471"/>
                  </a:cubicBezTo>
                  <a:cubicBezTo>
                    <a:pt x="7013" y="16671"/>
                    <a:pt x="5771" y="16030"/>
                    <a:pt x="4328" y="15228"/>
                  </a:cubicBezTo>
                  <a:cubicBezTo>
                    <a:pt x="5771" y="15429"/>
                    <a:pt x="7614" y="14827"/>
                    <a:pt x="8656" y="13986"/>
                  </a:cubicBezTo>
                  <a:cubicBezTo>
                    <a:pt x="7213" y="13986"/>
                    <a:pt x="6372" y="13184"/>
                    <a:pt x="5971" y="11942"/>
                  </a:cubicBezTo>
                  <a:cubicBezTo>
                    <a:pt x="6372" y="12142"/>
                    <a:pt x="6773" y="11942"/>
                    <a:pt x="7013" y="11942"/>
                  </a:cubicBezTo>
                  <a:cubicBezTo>
                    <a:pt x="5771" y="11501"/>
                    <a:pt x="4929" y="10900"/>
                    <a:pt x="4729" y="9057"/>
                  </a:cubicBezTo>
                  <a:cubicBezTo>
                    <a:pt x="5129" y="9257"/>
                    <a:pt x="5570" y="9458"/>
                    <a:pt x="5971" y="9458"/>
                  </a:cubicBezTo>
                  <a:cubicBezTo>
                    <a:pt x="5129" y="8856"/>
                    <a:pt x="4328" y="6773"/>
                    <a:pt x="5129" y="5530"/>
                  </a:cubicBezTo>
                  <a:cubicBezTo>
                    <a:pt x="6572" y="6973"/>
                    <a:pt x="8215" y="8416"/>
                    <a:pt x="11101" y="8616"/>
                  </a:cubicBezTo>
                  <a:cubicBezTo>
                    <a:pt x="10299" y="5530"/>
                    <a:pt x="14427" y="3887"/>
                    <a:pt x="16070" y="5971"/>
                  </a:cubicBezTo>
                  <a:cubicBezTo>
                    <a:pt x="16871" y="5771"/>
                    <a:pt x="17312" y="5530"/>
                    <a:pt x="17913" y="5330"/>
                  </a:cubicBezTo>
                  <a:cubicBezTo>
                    <a:pt x="17713" y="6171"/>
                    <a:pt x="17312" y="6572"/>
                    <a:pt x="16671" y="6973"/>
                  </a:cubicBezTo>
                  <a:cubicBezTo>
                    <a:pt x="17312" y="6773"/>
                    <a:pt x="17713" y="6773"/>
                    <a:pt x="18114" y="6572"/>
                  </a:cubicBezTo>
                  <a:cubicBezTo>
                    <a:pt x="18114" y="6973"/>
                    <a:pt x="17512" y="7414"/>
                    <a:pt x="17072" y="7814"/>
                  </a:cubicBezTo>
                  <a:close/>
                </a:path>
              </a:pathLst>
            </a:custGeom>
            <a:solidFill>
              <a:srgbClr val="5E748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457200">
                <a:defRPr sz="1800">
                  <a:solidFill>
                    <a:srgbClr val="323232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149692" y="11994735"/>
            <a:ext cx="6470613" cy="696876"/>
            <a:chOff x="0" y="0"/>
            <a:chExt cx="6470612" cy="696875"/>
          </a:xfrm>
        </p:grpSpPr>
        <p:sp>
          <p:nvSpPr>
            <p:cNvPr id="17" name="Shape 17"/>
            <p:cNvSpPr/>
            <p:nvPr/>
          </p:nvSpPr>
          <p:spPr>
            <a:xfrm>
              <a:off x="707265" y="0"/>
              <a:ext cx="2514713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800" b="1">
                  <a:solidFill>
                    <a:srgbClr val="5E7484"/>
                  </a:solidFill>
                  <a:latin typeface="+mn-lt"/>
                  <a:ea typeface="+mn-ea"/>
                  <a:cs typeface="+mn-cs"/>
                  <a:sym typeface="Helvetica"/>
                  <a:hlinkClick r:id="rId2"/>
                </a:defRPr>
              </a:lvl1pPr>
            </a:lstStyle>
            <a:p>
              <a:r>
                <a:rPr>
                  <a:latin typeface="+mn-lt"/>
                  <a:hlinkClick r:id="rId2"/>
                </a:rPr>
                <a:t>WWW.SITE2MAX.PRO</a:t>
              </a:r>
            </a:p>
          </p:txBody>
        </p:sp>
        <p:sp>
          <p:nvSpPr>
            <p:cNvPr id="18" name="Shape 18"/>
            <p:cNvSpPr/>
            <p:nvPr/>
          </p:nvSpPr>
          <p:spPr>
            <a:xfrm>
              <a:off x="704449" y="315875"/>
              <a:ext cx="5766164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1800">
                  <a:solidFill>
                    <a:srgbClr val="5E7484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>
                  <a:latin typeface="+mn-lt"/>
                </a:rPr>
                <a:t>Free PowerPoint &amp; KeyNote Templates</a:t>
              </a:r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0" y="103781"/>
              <a:ext cx="591162" cy="508658"/>
              <a:chOff x="0" y="0"/>
              <a:chExt cx="591161" cy="508657"/>
            </a:xfrm>
          </p:grpSpPr>
          <p:sp>
            <p:nvSpPr>
              <p:cNvPr id="19" name="Shape 19"/>
              <p:cNvSpPr/>
              <p:nvPr/>
            </p:nvSpPr>
            <p:spPr>
              <a:xfrm>
                <a:off x="1493" y="0"/>
                <a:ext cx="157323" cy="152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1" h="21445" extrusionOk="0">
                    <a:moveTo>
                      <a:pt x="76" y="20289"/>
                    </a:moveTo>
                    <a:lnTo>
                      <a:pt x="0" y="1360"/>
                    </a:lnTo>
                    <a:cubicBezTo>
                      <a:pt x="-10" y="1007"/>
                      <a:pt x="120" y="664"/>
                      <a:pt x="360" y="410"/>
                    </a:cubicBezTo>
                    <a:cubicBezTo>
                      <a:pt x="733" y="16"/>
                      <a:pt x="1302" y="-107"/>
                      <a:pt x="1798" y="98"/>
                    </a:cubicBezTo>
                    <a:lnTo>
                      <a:pt x="20652" y="7385"/>
                    </a:lnTo>
                    <a:cubicBezTo>
                      <a:pt x="20896" y="7491"/>
                      <a:pt x="21105" y="7652"/>
                      <a:pt x="21269" y="7853"/>
                    </a:cubicBezTo>
                    <a:cubicBezTo>
                      <a:pt x="21398" y="8010"/>
                      <a:pt x="21500" y="8195"/>
                      <a:pt x="21541" y="8404"/>
                    </a:cubicBezTo>
                    <a:cubicBezTo>
                      <a:pt x="21590" y="8654"/>
                      <a:pt x="21546" y="8905"/>
                      <a:pt x="21446" y="9124"/>
                    </a:cubicBezTo>
                    <a:cubicBezTo>
                      <a:pt x="21331" y="9377"/>
                      <a:pt x="21139" y="9593"/>
                      <a:pt x="20887" y="9735"/>
                    </a:cubicBezTo>
                    <a:lnTo>
                      <a:pt x="1482" y="21324"/>
                    </a:lnTo>
                    <a:cubicBezTo>
                      <a:pt x="1182" y="21493"/>
                      <a:pt x="817" y="21484"/>
                      <a:pt x="525" y="21302"/>
                    </a:cubicBezTo>
                    <a:cubicBezTo>
                      <a:pt x="187" y="21090"/>
                      <a:pt x="9" y="20689"/>
                      <a:pt x="76" y="20289"/>
                    </a:cubicBezTo>
                    <a:close/>
                  </a:path>
                </a:pathLst>
              </a:custGeom>
              <a:solidFill>
                <a:srgbClr val="5E74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20" name="Shape 20"/>
              <p:cNvSpPr/>
              <p:nvPr/>
            </p:nvSpPr>
            <p:spPr>
              <a:xfrm>
                <a:off x="1168" y="173768"/>
                <a:ext cx="128123" cy="101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9" h="20967" extrusionOk="0">
                    <a:moveTo>
                      <a:pt x="14" y="12680"/>
                    </a:moveTo>
                    <a:lnTo>
                      <a:pt x="14" y="19280"/>
                    </a:lnTo>
                    <a:cubicBezTo>
                      <a:pt x="-42" y="19719"/>
                      <a:pt x="74" y="20165"/>
                      <a:pt x="324" y="20481"/>
                    </a:cubicBezTo>
                    <a:cubicBezTo>
                      <a:pt x="757" y="21028"/>
                      <a:pt x="1418" y="21061"/>
                      <a:pt x="2007" y="20838"/>
                    </a:cubicBezTo>
                    <a:cubicBezTo>
                      <a:pt x="2230" y="20754"/>
                      <a:pt x="2445" y="20636"/>
                      <a:pt x="2647" y="20485"/>
                    </a:cubicBezTo>
                    <a:lnTo>
                      <a:pt x="19339" y="8413"/>
                    </a:lnTo>
                    <a:cubicBezTo>
                      <a:pt x="21016" y="7110"/>
                      <a:pt x="21558" y="4359"/>
                      <a:pt x="20559" y="2221"/>
                    </a:cubicBezTo>
                    <a:cubicBezTo>
                      <a:pt x="19637" y="250"/>
                      <a:pt x="17688" y="-539"/>
                      <a:pt x="16025" y="386"/>
                    </a:cubicBezTo>
                    <a:lnTo>
                      <a:pt x="710" y="11183"/>
                    </a:lnTo>
                    <a:cubicBezTo>
                      <a:pt x="471" y="11359"/>
                      <a:pt x="279" y="11620"/>
                      <a:pt x="157" y="11932"/>
                    </a:cubicBezTo>
                    <a:cubicBezTo>
                      <a:pt x="66" y="12165"/>
                      <a:pt x="17" y="12421"/>
                      <a:pt x="14" y="12680"/>
                    </a:cubicBezTo>
                    <a:close/>
                  </a:path>
                </a:pathLst>
              </a:custGeom>
              <a:solidFill>
                <a:srgbClr val="5E74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21" name="Shape 21"/>
              <p:cNvSpPr/>
              <p:nvPr/>
            </p:nvSpPr>
            <p:spPr>
              <a:xfrm>
                <a:off x="0" y="228851"/>
                <a:ext cx="295414" cy="279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0" h="21107" extrusionOk="0">
                    <a:moveTo>
                      <a:pt x="471" y="7906"/>
                    </a:moveTo>
                    <a:lnTo>
                      <a:pt x="13581" y="457"/>
                    </a:lnTo>
                    <a:cubicBezTo>
                      <a:pt x="15392" y="-487"/>
                      <a:pt x="17599" y="70"/>
                      <a:pt x="18783" y="1769"/>
                    </a:cubicBezTo>
                    <a:cubicBezTo>
                      <a:pt x="20248" y="3871"/>
                      <a:pt x="19645" y="6818"/>
                      <a:pt x="17481" y="8128"/>
                    </a:cubicBezTo>
                    <a:lnTo>
                      <a:pt x="12198" y="11071"/>
                    </a:lnTo>
                    <a:cubicBezTo>
                      <a:pt x="11994" y="11210"/>
                      <a:pt x="11865" y="11441"/>
                      <a:pt x="11851" y="11693"/>
                    </a:cubicBezTo>
                    <a:cubicBezTo>
                      <a:pt x="11835" y="11962"/>
                      <a:pt x="11951" y="12221"/>
                      <a:pt x="12160" y="12383"/>
                    </a:cubicBezTo>
                    <a:lnTo>
                      <a:pt x="19975" y="16959"/>
                    </a:lnTo>
                    <a:cubicBezTo>
                      <a:pt x="20263" y="17139"/>
                      <a:pt x="20576" y="17273"/>
                      <a:pt x="20903" y="17355"/>
                    </a:cubicBezTo>
                    <a:cubicBezTo>
                      <a:pt x="21128" y="17412"/>
                      <a:pt x="21358" y="17444"/>
                      <a:pt x="21590" y="17451"/>
                    </a:cubicBezTo>
                    <a:lnTo>
                      <a:pt x="21590" y="21105"/>
                    </a:lnTo>
                    <a:cubicBezTo>
                      <a:pt x="21408" y="21113"/>
                      <a:pt x="21226" y="21099"/>
                      <a:pt x="21048" y="21063"/>
                    </a:cubicBezTo>
                    <a:cubicBezTo>
                      <a:pt x="20857" y="21025"/>
                      <a:pt x="20672" y="20963"/>
                      <a:pt x="20492" y="20889"/>
                    </a:cubicBezTo>
                    <a:cubicBezTo>
                      <a:pt x="20290" y="20804"/>
                      <a:pt x="20093" y="20703"/>
                      <a:pt x="19905" y="20586"/>
                    </a:cubicBezTo>
                    <a:lnTo>
                      <a:pt x="421" y="9395"/>
                    </a:lnTo>
                    <a:cubicBezTo>
                      <a:pt x="169" y="9255"/>
                      <a:pt x="9" y="8988"/>
                      <a:pt x="0" y="8693"/>
                    </a:cubicBezTo>
                    <a:cubicBezTo>
                      <a:pt x="-10" y="8357"/>
                      <a:pt x="175" y="8047"/>
                      <a:pt x="471" y="7906"/>
                    </a:cubicBezTo>
                    <a:close/>
                  </a:path>
                </a:pathLst>
              </a:custGeom>
              <a:solidFill>
                <a:srgbClr val="5E74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22" name="Shape 22"/>
              <p:cNvSpPr/>
              <p:nvPr/>
            </p:nvSpPr>
            <p:spPr>
              <a:xfrm>
                <a:off x="189045" y="262322"/>
                <a:ext cx="45114" cy="45114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>
                  <a:latin typeface="+mn-lt"/>
                </a:endParaRPr>
              </a:p>
            </p:txBody>
          </p:sp>
          <p:sp>
            <p:nvSpPr>
              <p:cNvPr id="23" name="Shape 23"/>
              <p:cNvSpPr/>
              <p:nvPr/>
            </p:nvSpPr>
            <p:spPr>
              <a:xfrm>
                <a:off x="207835" y="56337"/>
                <a:ext cx="173029" cy="50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0" h="21513" extrusionOk="0">
                    <a:moveTo>
                      <a:pt x="675" y="0"/>
                    </a:moveTo>
                    <a:cubicBezTo>
                      <a:pt x="421" y="21"/>
                      <a:pt x="190" y="524"/>
                      <a:pt x="77" y="1306"/>
                    </a:cubicBezTo>
                    <a:cubicBezTo>
                      <a:pt x="-114" y="2623"/>
                      <a:pt x="64" y="4217"/>
                      <a:pt x="462" y="4762"/>
                    </a:cubicBezTo>
                    <a:lnTo>
                      <a:pt x="9181" y="20142"/>
                    </a:lnTo>
                    <a:cubicBezTo>
                      <a:pt x="9676" y="21045"/>
                      <a:pt x="10229" y="21516"/>
                      <a:pt x="10790" y="21513"/>
                    </a:cubicBezTo>
                    <a:cubicBezTo>
                      <a:pt x="11347" y="21509"/>
                      <a:pt x="11895" y="21039"/>
                      <a:pt x="12387" y="20142"/>
                    </a:cubicBezTo>
                    <a:lnTo>
                      <a:pt x="20939" y="4999"/>
                    </a:lnTo>
                    <a:cubicBezTo>
                      <a:pt x="21290" y="4534"/>
                      <a:pt x="21486" y="3254"/>
                      <a:pt x="21399" y="2003"/>
                    </a:cubicBezTo>
                    <a:cubicBezTo>
                      <a:pt x="21313" y="755"/>
                      <a:pt x="20971" y="-84"/>
                      <a:pt x="20598" y="36"/>
                    </a:cubicBezTo>
                    <a:lnTo>
                      <a:pt x="675" y="0"/>
                    </a:lnTo>
                    <a:close/>
                  </a:path>
                </a:pathLst>
              </a:custGeom>
              <a:solidFill>
                <a:srgbClr val="5E74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24" name="Shape 24"/>
              <p:cNvSpPr/>
              <p:nvPr/>
            </p:nvSpPr>
            <p:spPr>
              <a:xfrm>
                <a:off x="255606" y="392618"/>
                <a:ext cx="78502" cy="31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0" h="21540" extrusionOk="0">
                    <a:moveTo>
                      <a:pt x="1655" y="0"/>
                    </a:moveTo>
                    <a:lnTo>
                      <a:pt x="19650" y="0"/>
                    </a:lnTo>
                    <a:cubicBezTo>
                      <a:pt x="20512" y="239"/>
                      <a:pt x="21199" y="1904"/>
                      <a:pt x="21313" y="4037"/>
                    </a:cubicBezTo>
                    <a:cubicBezTo>
                      <a:pt x="21412" y="5877"/>
                      <a:pt x="21056" y="7685"/>
                      <a:pt x="20410" y="8623"/>
                    </a:cubicBezTo>
                    <a:lnTo>
                      <a:pt x="12944" y="20137"/>
                    </a:lnTo>
                    <a:cubicBezTo>
                      <a:pt x="12358" y="20996"/>
                      <a:pt x="11696" y="21476"/>
                      <a:pt x="11016" y="21534"/>
                    </a:cubicBezTo>
                    <a:cubicBezTo>
                      <a:pt x="10241" y="21600"/>
                      <a:pt x="9474" y="21115"/>
                      <a:pt x="8806" y="20137"/>
                    </a:cubicBezTo>
                    <a:lnTo>
                      <a:pt x="959" y="8655"/>
                    </a:lnTo>
                    <a:cubicBezTo>
                      <a:pt x="174" y="7554"/>
                      <a:pt x="-188" y="5229"/>
                      <a:pt x="96" y="3106"/>
                    </a:cubicBezTo>
                    <a:cubicBezTo>
                      <a:pt x="324" y="1400"/>
                      <a:pt x="934" y="184"/>
                      <a:pt x="1655" y="0"/>
                    </a:cubicBezTo>
                    <a:close/>
                  </a:path>
                </a:pathLst>
              </a:custGeom>
              <a:solidFill>
                <a:srgbClr val="5E74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25" name="Shape 25"/>
              <p:cNvSpPr/>
              <p:nvPr/>
            </p:nvSpPr>
            <p:spPr>
              <a:xfrm>
                <a:off x="462326" y="173764"/>
                <a:ext cx="128122" cy="101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9" h="20967" extrusionOk="0">
                    <a:moveTo>
                      <a:pt x="21045" y="12680"/>
                    </a:moveTo>
                    <a:lnTo>
                      <a:pt x="21045" y="19280"/>
                    </a:lnTo>
                    <a:cubicBezTo>
                      <a:pt x="21101" y="19719"/>
                      <a:pt x="20985" y="20165"/>
                      <a:pt x="20735" y="20481"/>
                    </a:cubicBezTo>
                    <a:cubicBezTo>
                      <a:pt x="20302" y="21028"/>
                      <a:pt x="19641" y="21061"/>
                      <a:pt x="19052" y="20838"/>
                    </a:cubicBezTo>
                    <a:cubicBezTo>
                      <a:pt x="18829" y="20754"/>
                      <a:pt x="18614" y="20636"/>
                      <a:pt x="18412" y="20485"/>
                    </a:cubicBezTo>
                    <a:lnTo>
                      <a:pt x="1720" y="8413"/>
                    </a:lnTo>
                    <a:cubicBezTo>
                      <a:pt x="43" y="7110"/>
                      <a:pt x="-499" y="4359"/>
                      <a:pt x="500" y="2221"/>
                    </a:cubicBezTo>
                    <a:cubicBezTo>
                      <a:pt x="1422" y="250"/>
                      <a:pt x="3371" y="-539"/>
                      <a:pt x="5034" y="386"/>
                    </a:cubicBezTo>
                    <a:lnTo>
                      <a:pt x="20349" y="11183"/>
                    </a:lnTo>
                    <a:cubicBezTo>
                      <a:pt x="20588" y="11359"/>
                      <a:pt x="20780" y="11620"/>
                      <a:pt x="20902" y="11932"/>
                    </a:cubicBezTo>
                    <a:cubicBezTo>
                      <a:pt x="20993" y="12165"/>
                      <a:pt x="21042" y="12421"/>
                      <a:pt x="21045" y="12680"/>
                    </a:cubicBezTo>
                    <a:close/>
                  </a:path>
                </a:pathLst>
              </a:custGeom>
              <a:solidFill>
                <a:srgbClr val="5E74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26" name="Shape 26"/>
              <p:cNvSpPr/>
              <p:nvPr/>
            </p:nvSpPr>
            <p:spPr>
              <a:xfrm>
                <a:off x="433839" y="0"/>
                <a:ext cx="157323" cy="152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1" h="21445" extrusionOk="0">
                    <a:moveTo>
                      <a:pt x="21485" y="20289"/>
                    </a:moveTo>
                    <a:lnTo>
                      <a:pt x="21561" y="1360"/>
                    </a:lnTo>
                    <a:cubicBezTo>
                      <a:pt x="21571" y="1007"/>
                      <a:pt x="21441" y="664"/>
                      <a:pt x="21201" y="410"/>
                    </a:cubicBezTo>
                    <a:cubicBezTo>
                      <a:pt x="20828" y="16"/>
                      <a:pt x="20259" y="-107"/>
                      <a:pt x="19763" y="98"/>
                    </a:cubicBezTo>
                    <a:lnTo>
                      <a:pt x="909" y="7385"/>
                    </a:lnTo>
                    <a:cubicBezTo>
                      <a:pt x="665" y="7491"/>
                      <a:pt x="456" y="7652"/>
                      <a:pt x="292" y="7853"/>
                    </a:cubicBezTo>
                    <a:cubicBezTo>
                      <a:pt x="163" y="8010"/>
                      <a:pt x="61" y="8195"/>
                      <a:pt x="20" y="8404"/>
                    </a:cubicBezTo>
                    <a:cubicBezTo>
                      <a:pt x="-29" y="8654"/>
                      <a:pt x="15" y="8905"/>
                      <a:pt x="115" y="9124"/>
                    </a:cubicBezTo>
                    <a:cubicBezTo>
                      <a:pt x="230" y="9377"/>
                      <a:pt x="422" y="9593"/>
                      <a:pt x="674" y="9735"/>
                    </a:cubicBezTo>
                    <a:lnTo>
                      <a:pt x="20079" y="21324"/>
                    </a:lnTo>
                    <a:cubicBezTo>
                      <a:pt x="20379" y="21493"/>
                      <a:pt x="20744" y="21484"/>
                      <a:pt x="21036" y="21302"/>
                    </a:cubicBezTo>
                    <a:cubicBezTo>
                      <a:pt x="21374" y="21090"/>
                      <a:pt x="21552" y="20689"/>
                      <a:pt x="21485" y="20289"/>
                    </a:cubicBezTo>
                    <a:close/>
                  </a:path>
                </a:pathLst>
              </a:custGeom>
              <a:solidFill>
                <a:srgbClr val="5E74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27" name="Shape 27"/>
              <p:cNvSpPr/>
              <p:nvPr/>
            </p:nvSpPr>
            <p:spPr>
              <a:xfrm>
                <a:off x="293590" y="228849"/>
                <a:ext cx="295414" cy="279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0" h="21107" extrusionOk="0">
                    <a:moveTo>
                      <a:pt x="21119" y="7906"/>
                    </a:moveTo>
                    <a:lnTo>
                      <a:pt x="8009" y="457"/>
                    </a:lnTo>
                    <a:cubicBezTo>
                      <a:pt x="6198" y="-487"/>
                      <a:pt x="3991" y="70"/>
                      <a:pt x="2807" y="1769"/>
                    </a:cubicBezTo>
                    <a:cubicBezTo>
                      <a:pt x="1342" y="3871"/>
                      <a:pt x="1945" y="6818"/>
                      <a:pt x="4109" y="8128"/>
                    </a:cubicBezTo>
                    <a:lnTo>
                      <a:pt x="9392" y="11071"/>
                    </a:lnTo>
                    <a:cubicBezTo>
                      <a:pt x="9596" y="11210"/>
                      <a:pt x="9725" y="11441"/>
                      <a:pt x="9739" y="11693"/>
                    </a:cubicBezTo>
                    <a:cubicBezTo>
                      <a:pt x="9755" y="11962"/>
                      <a:pt x="9639" y="12221"/>
                      <a:pt x="9430" y="12383"/>
                    </a:cubicBezTo>
                    <a:lnTo>
                      <a:pt x="1615" y="16959"/>
                    </a:lnTo>
                    <a:cubicBezTo>
                      <a:pt x="1327" y="17139"/>
                      <a:pt x="1014" y="17273"/>
                      <a:pt x="687" y="17355"/>
                    </a:cubicBezTo>
                    <a:cubicBezTo>
                      <a:pt x="462" y="17412"/>
                      <a:pt x="232" y="17444"/>
                      <a:pt x="0" y="17451"/>
                    </a:cubicBezTo>
                    <a:lnTo>
                      <a:pt x="0" y="21105"/>
                    </a:lnTo>
                    <a:cubicBezTo>
                      <a:pt x="182" y="21113"/>
                      <a:pt x="364" y="21099"/>
                      <a:pt x="542" y="21063"/>
                    </a:cubicBezTo>
                    <a:cubicBezTo>
                      <a:pt x="733" y="21025"/>
                      <a:pt x="918" y="20963"/>
                      <a:pt x="1098" y="20889"/>
                    </a:cubicBezTo>
                    <a:cubicBezTo>
                      <a:pt x="1300" y="20804"/>
                      <a:pt x="1497" y="20703"/>
                      <a:pt x="1685" y="20586"/>
                    </a:cubicBezTo>
                    <a:lnTo>
                      <a:pt x="21169" y="9395"/>
                    </a:lnTo>
                    <a:cubicBezTo>
                      <a:pt x="21421" y="9255"/>
                      <a:pt x="21581" y="8988"/>
                      <a:pt x="21590" y="8693"/>
                    </a:cubicBezTo>
                    <a:cubicBezTo>
                      <a:pt x="21600" y="8357"/>
                      <a:pt x="21415" y="8047"/>
                      <a:pt x="21119" y="7906"/>
                    </a:cubicBezTo>
                    <a:close/>
                  </a:path>
                </a:pathLst>
              </a:custGeom>
              <a:solidFill>
                <a:srgbClr val="5E74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28" name="Shape 28"/>
              <p:cNvSpPr/>
              <p:nvPr/>
            </p:nvSpPr>
            <p:spPr>
              <a:xfrm>
                <a:off x="354848" y="262322"/>
                <a:ext cx="45114" cy="45114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>
                  <a:latin typeface="+mn-lt"/>
                </a:endParaRPr>
              </a:p>
            </p:txBody>
          </p:sp>
        </p:grpSp>
      </p:grp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854200" y="2057400"/>
            <a:ext cx="2517775" cy="2517775"/>
          </a:xfrm>
        </p:spPr>
        <p:txBody>
          <a:bodyPr/>
          <a:lstStyle/>
          <a:p>
            <a:endParaRPr lang="en-US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628333" y="2057400"/>
            <a:ext cx="2517775" cy="2517775"/>
          </a:xfrm>
        </p:spPr>
        <p:txBody>
          <a:bodyPr/>
          <a:lstStyle/>
          <a:p>
            <a:endParaRPr lang="en-US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402466" y="2057400"/>
            <a:ext cx="2517775" cy="2517775"/>
          </a:xfrm>
        </p:spPr>
        <p:txBody>
          <a:bodyPr/>
          <a:lstStyle/>
          <a:p>
            <a:endParaRPr lang="en-US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0176599" y="2057400"/>
            <a:ext cx="2517775" cy="2517775"/>
          </a:xfrm>
        </p:spPr>
        <p:txBody>
          <a:bodyPr/>
          <a:lstStyle/>
          <a:p>
            <a:endParaRPr lang="en-US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854200" y="4891050"/>
            <a:ext cx="2517775" cy="2517775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628333" y="4891050"/>
            <a:ext cx="2517775" cy="2517775"/>
          </a:xfrm>
        </p:spPr>
        <p:txBody>
          <a:bodyPr/>
          <a:lstStyle/>
          <a:p>
            <a:endParaRPr lang="en-US"/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402466" y="4891050"/>
            <a:ext cx="2517775" cy="2517775"/>
          </a:xfrm>
        </p:spPr>
        <p:txBody>
          <a:bodyPr/>
          <a:lstStyle/>
          <a:p>
            <a:endParaRPr lang="en-US"/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0176599" y="4891050"/>
            <a:ext cx="2517775" cy="2517775"/>
          </a:xfrm>
        </p:spPr>
        <p:txBody>
          <a:bodyPr/>
          <a:lstStyle/>
          <a:p>
            <a:endParaRPr lang="en-US"/>
          </a:p>
        </p:txBody>
      </p:sp>
      <p:sp>
        <p:nvSpPr>
          <p:cNvPr id="3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854200" y="7742466"/>
            <a:ext cx="2517775" cy="2517775"/>
          </a:xfrm>
        </p:spPr>
        <p:txBody>
          <a:bodyPr/>
          <a:lstStyle/>
          <a:p>
            <a:endParaRPr lang="en-US"/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628333" y="7742466"/>
            <a:ext cx="2517775" cy="2517775"/>
          </a:xfrm>
        </p:spPr>
        <p:txBody>
          <a:bodyPr/>
          <a:lstStyle/>
          <a:p>
            <a:endParaRPr lang="en-US"/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7402466" y="7742466"/>
            <a:ext cx="2517775" cy="2517775"/>
          </a:xfrm>
        </p:spPr>
        <p:txBody>
          <a:bodyPr/>
          <a:lstStyle/>
          <a:p>
            <a:endParaRPr lang="en-US"/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0176599" y="7742466"/>
            <a:ext cx="2517775" cy="25177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7901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ircle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558800" y="508000"/>
            <a:ext cx="23266399" cy="12603659"/>
          </a:xfrm>
          <a:prstGeom prst="rect">
            <a:avLst/>
          </a:prstGeom>
          <a:ln w="63500">
            <a:solidFill>
              <a:srgbClr val="ECECEC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6" name="Group 16"/>
          <p:cNvGrpSpPr/>
          <p:nvPr/>
        </p:nvGrpSpPr>
        <p:grpSpPr>
          <a:xfrm>
            <a:off x="20326370" y="12072092"/>
            <a:ext cx="3067658" cy="567561"/>
            <a:chOff x="0" y="0"/>
            <a:chExt cx="3067657" cy="567559"/>
          </a:xfrm>
        </p:grpSpPr>
        <p:sp>
          <p:nvSpPr>
            <p:cNvPr id="12" name="Shape 12"/>
            <p:cNvSpPr/>
            <p:nvPr/>
          </p:nvSpPr>
          <p:spPr>
            <a:xfrm>
              <a:off x="0" y="0"/>
              <a:ext cx="562942" cy="567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56" y="0"/>
                  </a:moveTo>
                  <a:lnTo>
                    <a:pt x="2244" y="0"/>
                  </a:lnTo>
                  <a:cubicBezTo>
                    <a:pt x="1002" y="0"/>
                    <a:pt x="0" y="1040"/>
                    <a:pt x="0" y="2280"/>
                  </a:cubicBezTo>
                  <a:lnTo>
                    <a:pt x="0" y="19320"/>
                  </a:lnTo>
                  <a:cubicBezTo>
                    <a:pt x="0" y="20560"/>
                    <a:pt x="1002" y="21600"/>
                    <a:pt x="2244" y="21600"/>
                  </a:cubicBezTo>
                  <a:lnTo>
                    <a:pt x="19356" y="21600"/>
                  </a:lnTo>
                  <a:cubicBezTo>
                    <a:pt x="20558" y="21600"/>
                    <a:pt x="21600" y="20560"/>
                    <a:pt x="21600" y="19320"/>
                  </a:cubicBezTo>
                  <a:lnTo>
                    <a:pt x="21600" y="2280"/>
                  </a:lnTo>
                  <a:cubicBezTo>
                    <a:pt x="21600" y="1040"/>
                    <a:pt x="20558" y="0"/>
                    <a:pt x="19356" y="0"/>
                  </a:cubicBezTo>
                  <a:close/>
                  <a:moveTo>
                    <a:pt x="18314" y="2280"/>
                  </a:moveTo>
                  <a:lnTo>
                    <a:pt x="18314" y="5560"/>
                  </a:lnTo>
                  <a:lnTo>
                    <a:pt x="16230" y="5560"/>
                  </a:lnTo>
                  <a:cubicBezTo>
                    <a:pt x="15429" y="5560"/>
                    <a:pt x="15028" y="5960"/>
                    <a:pt x="15028" y="6600"/>
                  </a:cubicBezTo>
                  <a:lnTo>
                    <a:pt x="15028" y="8640"/>
                  </a:lnTo>
                  <a:lnTo>
                    <a:pt x="18314" y="8640"/>
                  </a:lnTo>
                  <a:lnTo>
                    <a:pt x="18314" y="11920"/>
                  </a:lnTo>
                  <a:lnTo>
                    <a:pt x="15028" y="11920"/>
                  </a:lnTo>
                  <a:lnTo>
                    <a:pt x="15028" y="19320"/>
                  </a:lnTo>
                  <a:lnTo>
                    <a:pt x="11942" y="19320"/>
                  </a:lnTo>
                  <a:lnTo>
                    <a:pt x="11942" y="11920"/>
                  </a:lnTo>
                  <a:lnTo>
                    <a:pt x="9658" y="11920"/>
                  </a:lnTo>
                  <a:lnTo>
                    <a:pt x="9658" y="8640"/>
                  </a:lnTo>
                  <a:lnTo>
                    <a:pt x="11942" y="8640"/>
                  </a:lnTo>
                  <a:lnTo>
                    <a:pt x="11942" y="5960"/>
                  </a:lnTo>
                  <a:cubicBezTo>
                    <a:pt x="11942" y="3920"/>
                    <a:pt x="13585" y="2280"/>
                    <a:pt x="15629" y="2280"/>
                  </a:cubicBezTo>
                  <a:lnTo>
                    <a:pt x="18314" y="2280"/>
                  </a:lnTo>
                  <a:close/>
                </a:path>
              </a:pathLst>
            </a:custGeom>
            <a:solidFill>
              <a:srgbClr val="5E748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457200">
                <a:defRPr sz="1800">
                  <a:solidFill>
                    <a:srgbClr val="323232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>
              <a:off x="1668270" y="0"/>
              <a:ext cx="562943" cy="567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099" y="7400"/>
                  </a:moveTo>
                  <a:cubicBezTo>
                    <a:pt x="10099" y="6400"/>
                    <a:pt x="9257" y="4320"/>
                    <a:pt x="7814" y="4320"/>
                  </a:cubicBezTo>
                  <a:cubicBezTo>
                    <a:pt x="7013" y="4320"/>
                    <a:pt x="6372" y="4760"/>
                    <a:pt x="6372" y="6200"/>
                  </a:cubicBezTo>
                  <a:cubicBezTo>
                    <a:pt x="6372" y="7400"/>
                    <a:pt x="7013" y="9280"/>
                    <a:pt x="8456" y="9280"/>
                  </a:cubicBezTo>
                  <a:cubicBezTo>
                    <a:pt x="8456" y="9280"/>
                    <a:pt x="10099" y="9080"/>
                    <a:pt x="10099" y="7400"/>
                  </a:cubicBezTo>
                  <a:close/>
                  <a:moveTo>
                    <a:pt x="9257" y="12760"/>
                  </a:moveTo>
                  <a:lnTo>
                    <a:pt x="9057" y="12760"/>
                  </a:lnTo>
                  <a:cubicBezTo>
                    <a:pt x="8656" y="12760"/>
                    <a:pt x="7814" y="12960"/>
                    <a:pt x="7013" y="13160"/>
                  </a:cubicBezTo>
                  <a:cubicBezTo>
                    <a:pt x="6372" y="13400"/>
                    <a:pt x="5570" y="13800"/>
                    <a:pt x="5570" y="14800"/>
                  </a:cubicBezTo>
                  <a:cubicBezTo>
                    <a:pt x="5570" y="16040"/>
                    <a:pt x="6572" y="17280"/>
                    <a:pt x="8656" y="17280"/>
                  </a:cubicBezTo>
                  <a:cubicBezTo>
                    <a:pt x="10299" y="17280"/>
                    <a:pt x="11301" y="16240"/>
                    <a:pt x="11301" y="15240"/>
                  </a:cubicBezTo>
                  <a:cubicBezTo>
                    <a:pt x="11301" y="14400"/>
                    <a:pt x="10700" y="13800"/>
                    <a:pt x="9257" y="12760"/>
                  </a:cubicBezTo>
                  <a:close/>
                  <a:moveTo>
                    <a:pt x="19556" y="0"/>
                  </a:moveTo>
                  <a:lnTo>
                    <a:pt x="2244" y="0"/>
                  </a:lnTo>
                  <a:cubicBezTo>
                    <a:pt x="1042" y="0"/>
                    <a:pt x="0" y="1040"/>
                    <a:pt x="0" y="2280"/>
                  </a:cubicBezTo>
                  <a:lnTo>
                    <a:pt x="0" y="19360"/>
                  </a:lnTo>
                  <a:cubicBezTo>
                    <a:pt x="0" y="20560"/>
                    <a:pt x="1042" y="21600"/>
                    <a:pt x="2244" y="21600"/>
                  </a:cubicBezTo>
                  <a:lnTo>
                    <a:pt x="19556" y="21600"/>
                  </a:lnTo>
                  <a:cubicBezTo>
                    <a:pt x="20598" y="21600"/>
                    <a:pt x="21600" y="20560"/>
                    <a:pt x="21600" y="19360"/>
                  </a:cubicBezTo>
                  <a:lnTo>
                    <a:pt x="21600" y="2280"/>
                  </a:lnTo>
                  <a:cubicBezTo>
                    <a:pt x="21600" y="1040"/>
                    <a:pt x="20598" y="0"/>
                    <a:pt x="19556" y="0"/>
                  </a:cubicBezTo>
                  <a:close/>
                  <a:moveTo>
                    <a:pt x="7814" y="18520"/>
                  </a:moveTo>
                  <a:cubicBezTo>
                    <a:pt x="4729" y="18520"/>
                    <a:pt x="3286" y="16880"/>
                    <a:pt x="3286" y="15440"/>
                  </a:cubicBezTo>
                  <a:cubicBezTo>
                    <a:pt x="3286" y="14800"/>
                    <a:pt x="3486" y="13600"/>
                    <a:pt x="4929" y="12760"/>
                  </a:cubicBezTo>
                  <a:cubicBezTo>
                    <a:pt x="5771" y="12160"/>
                    <a:pt x="6773" y="11960"/>
                    <a:pt x="8215" y="11720"/>
                  </a:cubicBezTo>
                  <a:cubicBezTo>
                    <a:pt x="8015" y="11520"/>
                    <a:pt x="8015" y="11320"/>
                    <a:pt x="8015" y="10720"/>
                  </a:cubicBezTo>
                  <a:cubicBezTo>
                    <a:pt x="8015" y="10520"/>
                    <a:pt x="8015" y="10520"/>
                    <a:pt x="8015" y="10080"/>
                  </a:cubicBezTo>
                  <a:lnTo>
                    <a:pt x="7614" y="10080"/>
                  </a:lnTo>
                  <a:cubicBezTo>
                    <a:pt x="5570" y="10080"/>
                    <a:pt x="4128" y="8640"/>
                    <a:pt x="4128" y="7000"/>
                  </a:cubicBezTo>
                  <a:cubicBezTo>
                    <a:pt x="4128" y="5160"/>
                    <a:pt x="5570" y="3120"/>
                    <a:pt x="8656" y="3120"/>
                  </a:cubicBezTo>
                  <a:lnTo>
                    <a:pt x="13184" y="3120"/>
                  </a:lnTo>
                  <a:lnTo>
                    <a:pt x="12744" y="3520"/>
                  </a:lnTo>
                  <a:lnTo>
                    <a:pt x="11942" y="4320"/>
                  </a:lnTo>
                  <a:lnTo>
                    <a:pt x="11101" y="4320"/>
                  </a:lnTo>
                  <a:cubicBezTo>
                    <a:pt x="11541" y="4760"/>
                    <a:pt x="12142" y="5360"/>
                    <a:pt x="12142" y="6600"/>
                  </a:cubicBezTo>
                  <a:cubicBezTo>
                    <a:pt x="12142" y="8240"/>
                    <a:pt x="11301" y="8840"/>
                    <a:pt x="10499" y="9480"/>
                  </a:cubicBezTo>
                  <a:cubicBezTo>
                    <a:pt x="10299" y="9680"/>
                    <a:pt x="10099" y="9880"/>
                    <a:pt x="10099" y="10280"/>
                  </a:cubicBezTo>
                  <a:cubicBezTo>
                    <a:pt x="10099" y="10720"/>
                    <a:pt x="10299" y="10920"/>
                    <a:pt x="10499" y="10920"/>
                  </a:cubicBezTo>
                  <a:cubicBezTo>
                    <a:pt x="10499" y="11120"/>
                    <a:pt x="10700" y="11120"/>
                    <a:pt x="10900" y="11320"/>
                  </a:cubicBezTo>
                  <a:cubicBezTo>
                    <a:pt x="11742" y="11960"/>
                    <a:pt x="12984" y="12560"/>
                    <a:pt x="12984" y="14400"/>
                  </a:cubicBezTo>
                  <a:cubicBezTo>
                    <a:pt x="12984" y="16240"/>
                    <a:pt x="11541" y="18520"/>
                    <a:pt x="7814" y="18520"/>
                  </a:cubicBezTo>
                  <a:close/>
                  <a:moveTo>
                    <a:pt x="18314" y="10920"/>
                  </a:moveTo>
                  <a:lnTo>
                    <a:pt x="16270" y="10920"/>
                  </a:lnTo>
                  <a:lnTo>
                    <a:pt x="16270" y="12960"/>
                  </a:lnTo>
                  <a:lnTo>
                    <a:pt x="15228" y="12960"/>
                  </a:lnTo>
                  <a:lnTo>
                    <a:pt x="15228" y="10920"/>
                  </a:lnTo>
                  <a:lnTo>
                    <a:pt x="12984" y="10920"/>
                  </a:lnTo>
                  <a:lnTo>
                    <a:pt x="12984" y="9680"/>
                  </a:lnTo>
                  <a:lnTo>
                    <a:pt x="15228" y="9680"/>
                  </a:lnTo>
                  <a:lnTo>
                    <a:pt x="15228" y="7640"/>
                  </a:lnTo>
                  <a:lnTo>
                    <a:pt x="16270" y="7640"/>
                  </a:lnTo>
                  <a:lnTo>
                    <a:pt x="16270" y="9680"/>
                  </a:lnTo>
                  <a:lnTo>
                    <a:pt x="18314" y="9680"/>
                  </a:lnTo>
                  <a:lnTo>
                    <a:pt x="18314" y="10920"/>
                  </a:lnTo>
                  <a:close/>
                </a:path>
              </a:pathLst>
            </a:custGeom>
            <a:solidFill>
              <a:srgbClr val="5E748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457200">
                <a:defRPr sz="1800">
                  <a:solidFill>
                    <a:srgbClr val="323232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>
              <a:off x="2500097" y="0"/>
              <a:ext cx="567561" cy="567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20" y="0"/>
                  </a:moveTo>
                  <a:lnTo>
                    <a:pt x="2080" y="0"/>
                  </a:lnTo>
                  <a:cubicBezTo>
                    <a:pt x="1040" y="0"/>
                    <a:pt x="0" y="1040"/>
                    <a:pt x="0" y="2280"/>
                  </a:cubicBezTo>
                  <a:lnTo>
                    <a:pt x="0" y="19360"/>
                  </a:lnTo>
                  <a:cubicBezTo>
                    <a:pt x="0" y="20560"/>
                    <a:pt x="1040" y="21600"/>
                    <a:pt x="2080" y="21600"/>
                  </a:cubicBezTo>
                  <a:lnTo>
                    <a:pt x="19320" y="21600"/>
                  </a:lnTo>
                  <a:cubicBezTo>
                    <a:pt x="20560" y="21600"/>
                    <a:pt x="21600" y="20560"/>
                    <a:pt x="21600" y="19360"/>
                  </a:cubicBezTo>
                  <a:lnTo>
                    <a:pt x="21600" y="2280"/>
                  </a:lnTo>
                  <a:cubicBezTo>
                    <a:pt x="21600" y="1040"/>
                    <a:pt x="20560" y="0"/>
                    <a:pt x="19320" y="0"/>
                  </a:cubicBezTo>
                  <a:close/>
                  <a:moveTo>
                    <a:pt x="10680" y="6600"/>
                  </a:moveTo>
                  <a:cubicBezTo>
                    <a:pt x="13160" y="6600"/>
                    <a:pt x="15000" y="8560"/>
                    <a:pt x="15000" y="10920"/>
                  </a:cubicBezTo>
                  <a:cubicBezTo>
                    <a:pt x="15000" y="13280"/>
                    <a:pt x="13080" y="15240"/>
                    <a:pt x="10680" y="15240"/>
                  </a:cubicBezTo>
                  <a:cubicBezTo>
                    <a:pt x="8320" y="15240"/>
                    <a:pt x="6400" y="13280"/>
                    <a:pt x="6400" y="10920"/>
                  </a:cubicBezTo>
                  <a:cubicBezTo>
                    <a:pt x="6400" y="8560"/>
                    <a:pt x="8440" y="6600"/>
                    <a:pt x="10680" y="6600"/>
                  </a:cubicBezTo>
                  <a:close/>
                  <a:moveTo>
                    <a:pt x="2680" y="19360"/>
                  </a:moveTo>
                  <a:cubicBezTo>
                    <a:pt x="2280" y="19360"/>
                    <a:pt x="2080" y="19120"/>
                    <a:pt x="2080" y="18920"/>
                  </a:cubicBezTo>
                  <a:lnTo>
                    <a:pt x="2080" y="9680"/>
                  </a:lnTo>
                  <a:lnTo>
                    <a:pt x="4320" y="9680"/>
                  </a:lnTo>
                  <a:cubicBezTo>
                    <a:pt x="4320" y="10080"/>
                    <a:pt x="4320" y="10520"/>
                    <a:pt x="4320" y="10920"/>
                  </a:cubicBezTo>
                  <a:cubicBezTo>
                    <a:pt x="4320" y="14400"/>
                    <a:pt x="7200" y="17280"/>
                    <a:pt x="10680" y="17280"/>
                  </a:cubicBezTo>
                  <a:cubicBezTo>
                    <a:pt x="14200" y="17280"/>
                    <a:pt x="17280" y="14400"/>
                    <a:pt x="17280" y="10920"/>
                  </a:cubicBezTo>
                  <a:cubicBezTo>
                    <a:pt x="17280" y="10520"/>
                    <a:pt x="17280" y="10080"/>
                    <a:pt x="17080" y="9680"/>
                  </a:cubicBezTo>
                  <a:lnTo>
                    <a:pt x="19320" y="9680"/>
                  </a:lnTo>
                  <a:lnTo>
                    <a:pt x="19320" y="18920"/>
                  </a:lnTo>
                  <a:cubicBezTo>
                    <a:pt x="19320" y="19120"/>
                    <a:pt x="19120" y="19360"/>
                    <a:pt x="18720" y="19360"/>
                  </a:cubicBezTo>
                  <a:lnTo>
                    <a:pt x="2680" y="19360"/>
                  </a:lnTo>
                  <a:close/>
                  <a:moveTo>
                    <a:pt x="19320" y="4960"/>
                  </a:moveTo>
                  <a:cubicBezTo>
                    <a:pt x="19320" y="5160"/>
                    <a:pt x="19120" y="5360"/>
                    <a:pt x="18720" y="5360"/>
                  </a:cubicBezTo>
                  <a:lnTo>
                    <a:pt x="16680" y="5360"/>
                  </a:lnTo>
                  <a:cubicBezTo>
                    <a:pt x="16240" y="5360"/>
                    <a:pt x="16040" y="5160"/>
                    <a:pt x="16040" y="4960"/>
                  </a:cubicBezTo>
                  <a:lnTo>
                    <a:pt x="16040" y="2680"/>
                  </a:lnTo>
                  <a:cubicBezTo>
                    <a:pt x="16040" y="2480"/>
                    <a:pt x="16240" y="2280"/>
                    <a:pt x="16680" y="2280"/>
                  </a:cubicBezTo>
                  <a:lnTo>
                    <a:pt x="18720" y="2280"/>
                  </a:lnTo>
                  <a:cubicBezTo>
                    <a:pt x="19120" y="2280"/>
                    <a:pt x="19320" y="2480"/>
                    <a:pt x="19320" y="2680"/>
                  </a:cubicBezTo>
                  <a:lnTo>
                    <a:pt x="19320" y="4960"/>
                  </a:lnTo>
                  <a:close/>
                </a:path>
              </a:pathLst>
            </a:custGeom>
            <a:solidFill>
              <a:srgbClr val="5E748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457200">
                <a:defRPr sz="1800">
                  <a:solidFill>
                    <a:srgbClr val="323232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>
              <a:off x="834135" y="2308"/>
              <a:ext cx="562943" cy="562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56" y="0"/>
                  </a:moveTo>
                  <a:lnTo>
                    <a:pt x="2244" y="0"/>
                  </a:lnTo>
                  <a:cubicBezTo>
                    <a:pt x="1042" y="0"/>
                    <a:pt x="0" y="1002"/>
                    <a:pt x="0" y="2244"/>
                  </a:cubicBezTo>
                  <a:lnTo>
                    <a:pt x="0" y="19356"/>
                  </a:lnTo>
                  <a:cubicBezTo>
                    <a:pt x="0" y="20598"/>
                    <a:pt x="1042" y="21600"/>
                    <a:pt x="2244" y="21600"/>
                  </a:cubicBezTo>
                  <a:lnTo>
                    <a:pt x="19556" y="21600"/>
                  </a:lnTo>
                  <a:cubicBezTo>
                    <a:pt x="20598" y="21600"/>
                    <a:pt x="21600" y="20598"/>
                    <a:pt x="21600" y="19356"/>
                  </a:cubicBezTo>
                  <a:lnTo>
                    <a:pt x="21600" y="2244"/>
                  </a:lnTo>
                  <a:cubicBezTo>
                    <a:pt x="21600" y="1002"/>
                    <a:pt x="20598" y="0"/>
                    <a:pt x="19556" y="0"/>
                  </a:cubicBezTo>
                  <a:close/>
                  <a:moveTo>
                    <a:pt x="17072" y="7814"/>
                  </a:moveTo>
                  <a:cubicBezTo>
                    <a:pt x="16871" y="12744"/>
                    <a:pt x="13786" y="16270"/>
                    <a:pt x="9057" y="16471"/>
                  </a:cubicBezTo>
                  <a:cubicBezTo>
                    <a:pt x="7013" y="16671"/>
                    <a:pt x="5771" y="16030"/>
                    <a:pt x="4328" y="15228"/>
                  </a:cubicBezTo>
                  <a:cubicBezTo>
                    <a:pt x="5771" y="15429"/>
                    <a:pt x="7614" y="14827"/>
                    <a:pt x="8656" y="13986"/>
                  </a:cubicBezTo>
                  <a:cubicBezTo>
                    <a:pt x="7213" y="13986"/>
                    <a:pt x="6372" y="13184"/>
                    <a:pt x="5971" y="11942"/>
                  </a:cubicBezTo>
                  <a:cubicBezTo>
                    <a:pt x="6372" y="12142"/>
                    <a:pt x="6773" y="11942"/>
                    <a:pt x="7013" y="11942"/>
                  </a:cubicBezTo>
                  <a:cubicBezTo>
                    <a:pt x="5771" y="11501"/>
                    <a:pt x="4929" y="10900"/>
                    <a:pt x="4729" y="9057"/>
                  </a:cubicBezTo>
                  <a:cubicBezTo>
                    <a:pt x="5129" y="9257"/>
                    <a:pt x="5570" y="9458"/>
                    <a:pt x="5971" y="9458"/>
                  </a:cubicBezTo>
                  <a:cubicBezTo>
                    <a:pt x="5129" y="8856"/>
                    <a:pt x="4328" y="6773"/>
                    <a:pt x="5129" y="5530"/>
                  </a:cubicBezTo>
                  <a:cubicBezTo>
                    <a:pt x="6572" y="6973"/>
                    <a:pt x="8215" y="8416"/>
                    <a:pt x="11101" y="8616"/>
                  </a:cubicBezTo>
                  <a:cubicBezTo>
                    <a:pt x="10299" y="5530"/>
                    <a:pt x="14427" y="3887"/>
                    <a:pt x="16070" y="5971"/>
                  </a:cubicBezTo>
                  <a:cubicBezTo>
                    <a:pt x="16871" y="5771"/>
                    <a:pt x="17312" y="5530"/>
                    <a:pt x="17913" y="5330"/>
                  </a:cubicBezTo>
                  <a:cubicBezTo>
                    <a:pt x="17713" y="6171"/>
                    <a:pt x="17312" y="6572"/>
                    <a:pt x="16671" y="6973"/>
                  </a:cubicBezTo>
                  <a:cubicBezTo>
                    <a:pt x="17312" y="6773"/>
                    <a:pt x="17713" y="6773"/>
                    <a:pt x="18114" y="6572"/>
                  </a:cubicBezTo>
                  <a:cubicBezTo>
                    <a:pt x="18114" y="6973"/>
                    <a:pt x="17512" y="7414"/>
                    <a:pt x="17072" y="7814"/>
                  </a:cubicBezTo>
                  <a:close/>
                </a:path>
              </a:pathLst>
            </a:custGeom>
            <a:solidFill>
              <a:srgbClr val="5E748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457200">
                <a:defRPr sz="1800">
                  <a:solidFill>
                    <a:srgbClr val="323232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149692" y="11994735"/>
            <a:ext cx="6470613" cy="696876"/>
            <a:chOff x="0" y="0"/>
            <a:chExt cx="6470612" cy="696875"/>
          </a:xfrm>
        </p:grpSpPr>
        <p:sp>
          <p:nvSpPr>
            <p:cNvPr id="17" name="Shape 17"/>
            <p:cNvSpPr/>
            <p:nvPr/>
          </p:nvSpPr>
          <p:spPr>
            <a:xfrm>
              <a:off x="707265" y="0"/>
              <a:ext cx="2514713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800" b="1">
                  <a:solidFill>
                    <a:srgbClr val="5E7484"/>
                  </a:solidFill>
                  <a:latin typeface="+mn-lt"/>
                  <a:ea typeface="+mn-ea"/>
                  <a:cs typeface="+mn-cs"/>
                  <a:sym typeface="Helvetica"/>
                  <a:hlinkClick r:id="rId2"/>
                </a:defRPr>
              </a:lvl1pPr>
            </a:lstStyle>
            <a:p>
              <a:r>
                <a:rPr>
                  <a:latin typeface="+mn-lt"/>
                  <a:hlinkClick r:id="rId2"/>
                </a:rPr>
                <a:t>WWW.SITE2MAX.PRO</a:t>
              </a:r>
            </a:p>
          </p:txBody>
        </p:sp>
        <p:sp>
          <p:nvSpPr>
            <p:cNvPr id="18" name="Shape 18"/>
            <p:cNvSpPr/>
            <p:nvPr/>
          </p:nvSpPr>
          <p:spPr>
            <a:xfrm>
              <a:off x="704449" y="315875"/>
              <a:ext cx="5766164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1800">
                  <a:solidFill>
                    <a:srgbClr val="5E7484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>
                  <a:latin typeface="+mn-lt"/>
                </a:rPr>
                <a:t>Free PowerPoint &amp; KeyNote Templates</a:t>
              </a:r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0" y="103781"/>
              <a:ext cx="591162" cy="508658"/>
              <a:chOff x="0" y="0"/>
              <a:chExt cx="591161" cy="508657"/>
            </a:xfrm>
          </p:grpSpPr>
          <p:sp>
            <p:nvSpPr>
              <p:cNvPr id="19" name="Shape 19"/>
              <p:cNvSpPr/>
              <p:nvPr/>
            </p:nvSpPr>
            <p:spPr>
              <a:xfrm>
                <a:off x="1493" y="0"/>
                <a:ext cx="157323" cy="152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1" h="21445" extrusionOk="0">
                    <a:moveTo>
                      <a:pt x="76" y="20289"/>
                    </a:moveTo>
                    <a:lnTo>
                      <a:pt x="0" y="1360"/>
                    </a:lnTo>
                    <a:cubicBezTo>
                      <a:pt x="-10" y="1007"/>
                      <a:pt x="120" y="664"/>
                      <a:pt x="360" y="410"/>
                    </a:cubicBezTo>
                    <a:cubicBezTo>
                      <a:pt x="733" y="16"/>
                      <a:pt x="1302" y="-107"/>
                      <a:pt x="1798" y="98"/>
                    </a:cubicBezTo>
                    <a:lnTo>
                      <a:pt x="20652" y="7385"/>
                    </a:lnTo>
                    <a:cubicBezTo>
                      <a:pt x="20896" y="7491"/>
                      <a:pt x="21105" y="7652"/>
                      <a:pt x="21269" y="7853"/>
                    </a:cubicBezTo>
                    <a:cubicBezTo>
                      <a:pt x="21398" y="8010"/>
                      <a:pt x="21500" y="8195"/>
                      <a:pt x="21541" y="8404"/>
                    </a:cubicBezTo>
                    <a:cubicBezTo>
                      <a:pt x="21590" y="8654"/>
                      <a:pt x="21546" y="8905"/>
                      <a:pt x="21446" y="9124"/>
                    </a:cubicBezTo>
                    <a:cubicBezTo>
                      <a:pt x="21331" y="9377"/>
                      <a:pt x="21139" y="9593"/>
                      <a:pt x="20887" y="9735"/>
                    </a:cubicBezTo>
                    <a:lnTo>
                      <a:pt x="1482" y="21324"/>
                    </a:lnTo>
                    <a:cubicBezTo>
                      <a:pt x="1182" y="21493"/>
                      <a:pt x="817" y="21484"/>
                      <a:pt x="525" y="21302"/>
                    </a:cubicBezTo>
                    <a:cubicBezTo>
                      <a:pt x="187" y="21090"/>
                      <a:pt x="9" y="20689"/>
                      <a:pt x="76" y="20289"/>
                    </a:cubicBezTo>
                    <a:close/>
                  </a:path>
                </a:pathLst>
              </a:custGeom>
              <a:solidFill>
                <a:srgbClr val="5E74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20" name="Shape 20"/>
              <p:cNvSpPr/>
              <p:nvPr/>
            </p:nvSpPr>
            <p:spPr>
              <a:xfrm>
                <a:off x="1168" y="173768"/>
                <a:ext cx="128123" cy="101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9" h="20967" extrusionOk="0">
                    <a:moveTo>
                      <a:pt x="14" y="12680"/>
                    </a:moveTo>
                    <a:lnTo>
                      <a:pt x="14" y="19280"/>
                    </a:lnTo>
                    <a:cubicBezTo>
                      <a:pt x="-42" y="19719"/>
                      <a:pt x="74" y="20165"/>
                      <a:pt x="324" y="20481"/>
                    </a:cubicBezTo>
                    <a:cubicBezTo>
                      <a:pt x="757" y="21028"/>
                      <a:pt x="1418" y="21061"/>
                      <a:pt x="2007" y="20838"/>
                    </a:cubicBezTo>
                    <a:cubicBezTo>
                      <a:pt x="2230" y="20754"/>
                      <a:pt x="2445" y="20636"/>
                      <a:pt x="2647" y="20485"/>
                    </a:cubicBezTo>
                    <a:lnTo>
                      <a:pt x="19339" y="8413"/>
                    </a:lnTo>
                    <a:cubicBezTo>
                      <a:pt x="21016" y="7110"/>
                      <a:pt x="21558" y="4359"/>
                      <a:pt x="20559" y="2221"/>
                    </a:cubicBezTo>
                    <a:cubicBezTo>
                      <a:pt x="19637" y="250"/>
                      <a:pt x="17688" y="-539"/>
                      <a:pt x="16025" y="386"/>
                    </a:cubicBezTo>
                    <a:lnTo>
                      <a:pt x="710" y="11183"/>
                    </a:lnTo>
                    <a:cubicBezTo>
                      <a:pt x="471" y="11359"/>
                      <a:pt x="279" y="11620"/>
                      <a:pt x="157" y="11932"/>
                    </a:cubicBezTo>
                    <a:cubicBezTo>
                      <a:pt x="66" y="12165"/>
                      <a:pt x="17" y="12421"/>
                      <a:pt x="14" y="12680"/>
                    </a:cubicBezTo>
                    <a:close/>
                  </a:path>
                </a:pathLst>
              </a:custGeom>
              <a:solidFill>
                <a:srgbClr val="5E74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21" name="Shape 21"/>
              <p:cNvSpPr/>
              <p:nvPr/>
            </p:nvSpPr>
            <p:spPr>
              <a:xfrm>
                <a:off x="0" y="228851"/>
                <a:ext cx="295414" cy="279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0" h="21107" extrusionOk="0">
                    <a:moveTo>
                      <a:pt x="471" y="7906"/>
                    </a:moveTo>
                    <a:lnTo>
                      <a:pt x="13581" y="457"/>
                    </a:lnTo>
                    <a:cubicBezTo>
                      <a:pt x="15392" y="-487"/>
                      <a:pt x="17599" y="70"/>
                      <a:pt x="18783" y="1769"/>
                    </a:cubicBezTo>
                    <a:cubicBezTo>
                      <a:pt x="20248" y="3871"/>
                      <a:pt x="19645" y="6818"/>
                      <a:pt x="17481" y="8128"/>
                    </a:cubicBezTo>
                    <a:lnTo>
                      <a:pt x="12198" y="11071"/>
                    </a:lnTo>
                    <a:cubicBezTo>
                      <a:pt x="11994" y="11210"/>
                      <a:pt x="11865" y="11441"/>
                      <a:pt x="11851" y="11693"/>
                    </a:cubicBezTo>
                    <a:cubicBezTo>
                      <a:pt x="11835" y="11962"/>
                      <a:pt x="11951" y="12221"/>
                      <a:pt x="12160" y="12383"/>
                    </a:cubicBezTo>
                    <a:lnTo>
                      <a:pt x="19975" y="16959"/>
                    </a:lnTo>
                    <a:cubicBezTo>
                      <a:pt x="20263" y="17139"/>
                      <a:pt x="20576" y="17273"/>
                      <a:pt x="20903" y="17355"/>
                    </a:cubicBezTo>
                    <a:cubicBezTo>
                      <a:pt x="21128" y="17412"/>
                      <a:pt x="21358" y="17444"/>
                      <a:pt x="21590" y="17451"/>
                    </a:cubicBezTo>
                    <a:lnTo>
                      <a:pt x="21590" y="21105"/>
                    </a:lnTo>
                    <a:cubicBezTo>
                      <a:pt x="21408" y="21113"/>
                      <a:pt x="21226" y="21099"/>
                      <a:pt x="21048" y="21063"/>
                    </a:cubicBezTo>
                    <a:cubicBezTo>
                      <a:pt x="20857" y="21025"/>
                      <a:pt x="20672" y="20963"/>
                      <a:pt x="20492" y="20889"/>
                    </a:cubicBezTo>
                    <a:cubicBezTo>
                      <a:pt x="20290" y="20804"/>
                      <a:pt x="20093" y="20703"/>
                      <a:pt x="19905" y="20586"/>
                    </a:cubicBezTo>
                    <a:lnTo>
                      <a:pt x="421" y="9395"/>
                    </a:lnTo>
                    <a:cubicBezTo>
                      <a:pt x="169" y="9255"/>
                      <a:pt x="9" y="8988"/>
                      <a:pt x="0" y="8693"/>
                    </a:cubicBezTo>
                    <a:cubicBezTo>
                      <a:pt x="-10" y="8357"/>
                      <a:pt x="175" y="8047"/>
                      <a:pt x="471" y="7906"/>
                    </a:cubicBezTo>
                    <a:close/>
                  </a:path>
                </a:pathLst>
              </a:custGeom>
              <a:solidFill>
                <a:srgbClr val="5E74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22" name="Shape 22"/>
              <p:cNvSpPr/>
              <p:nvPr/>
            </p:nvSpPr>
            <p:spPr>
              <a:xfrm>
                <a:off x="189045" y="262322"/>
                <a:ext cx="45114" cy="45114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>
                  <a:latin typeface="+mn-lt"/>
                </a:endParaRPr>
              </a:p>
            </p:txBody>
          </p:sp>
          <p:sp>
            <p:nvSpPr>
              <p:cNvPr id="23" name="Shape 23"/>
              <p:cNvSpPr/>
              <p:nvPr/>
            </p:nvSpPr>
            <p:spPr>
              <a:xfrm>
                <a:off x="207835" y="56337"/>
                <a:ext cx="173029" cy="50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0" h="21513" extrusionOk="0">
                    <a:moveTo>
                      <a:pt x="675" y="0"/>
                    </a:moveTo>
                    <a:cubicBezTo>
                      <a:pt x="421" y="21"/>
                      <a:pt x="190" y="524"/>
                      <a:pt x="77" y="1306"/>
                    </a:cubicBezTo>
                    <a:cubicBezTo>
                      <a:pt x="-114" y="2623"/>
                      <a:pt x="64" y="4217"/>
                      <a:pt x="462" y="4762"/>
                    </a:cubicBezTo>
                    <a:lnTo>
                      <a:pt x="9181" y="20142"/>
                    </a:lnTo>
                    <a:cubicBezTo>
                      <a:pt x="9676" y="21045"/>
                      <a:pt x="10229" y="21516"/>
                      <a:pt x="10790" y="21513"/>
                    </a:cubicBezTo>
                    <a:cubicBezTo>
                      <a:pt x="11347" y="21509"/>
                      <a:pt x="11895" y="21039"/>
                      <a:pt x="12387" y="20142"/>
                    </a:cubicBezTo>
                    <a:lnTo>
                      <a:pt x="20939" y="4999"/>
                    </a:lnTo>
                    <a:cubicBezTo>
                      <a:pt x="21290" y="4534"/>
                      <a:pt x="21486" y="3254"/>
                      <a:pt x="21399" y="2003"/>
                    </a:cubicBezTo>
                    <a:cubicBezTo>
                      <a:pt x="21313" y="755"/>
                      <a:pt x="20971" y="-84"/>
                      <a:pt x="20598" y="36"/>
                    </a:cubicBezTo>
                    <a:lnTo>
                      <a:pt x="675" y="0"/>
                    </a:lnTo>
                    <a:close/>
                  </a:path>
                </a:pathLst>
              </a:custGeom>
              <a:solidFill>
                <a:srgbClr val="5E74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24" name="Shape 24"/>
              <p:cNvSpPr/>
              <p:nvPr/>
            </p:nvSpPr>
            <p:spPr>
              <a:xfrm>
                <a:off x="255606" y="392618"/>
                <a:ext cx="78502" cy="31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0" h="21540" extrusionOk="0">
                    <a:moveTo>
                      <a:pt x="1655" y="0"/>
                    </a:moveTo>
                    <a:lnTo>
                      <a:pt x="19650" y="0"/>
                    </a:lnTo>
                    <a:cubicBezTo>
                      <a:pt x="20512" y="239"/>
                      <a:pt x="21199" y="1904"/>
                      <a:pt x="21313" y="4037"/>
                    </a:cubicBezTo>
                    <a:cubicBezTo>
                      <a:pt x="21412" y="5877"/>
                      <a:pt x="21056" y="7685"/>
                      <a:pt x="20410" y="8623"/>
                    </a:cubicBezTo>
                    <a:lnTo>
                      <a:pt x="12944" y="20137"/>
                    </a:lnTo>
                    <a:cubicBezTo>
                      <a:pt x="12358" y="20996"/>
                      <a:pt x="11696" y="21476"/>
                      <a:pt x="11016" y="21534"/>
                    </a:cubicBezTo>
                    <a:cubicBezTo>
                      <a:pt x="10241" y="21600"/>
                      <a:pt x="9474" y="21115"/>
                      <a:pt x="8806" y="20137"/>
                    </a:cubicBezTo>
                    <a:lnTo>
                      <a:pt x="959" y="8655"/>
                    </a:lnTo>
                    <a:cubicBezTo>
                      <a:pt x="174" y="7554"/>
                      <a:pt x="-188" y="5229"/>
                      <a:pt x="96" y="3106"/>
                    </a:cubicBezTo>
                    <a:cubicBezTo>
                      <a:pt x="324" y="1400"/>
                      <a:pt x="934" y="184"/>
                      <a:pt x="1655" y="0"/>
                    </a:cubicBezTo>
                    <a:close/>
                  </a:path>
                </a:pathLst>
              </a:custGeom>
              <a:solidFill>
                <a:srgbClr val="5E74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25" name="Shape 25"/>
              <p:cNvSpPr/>
              <p:nvPr/>
            </p:nvSpPr>
            <p:spPr>
              <a:xfrm>
                <a:off x="462326" y="173764"/>
                <a:ext cx="128122" cy="101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9" h="20967" extrusionOk="0">
                    <a:moveTo>
                      <a:pt x="21045" y="12680"/>
                    </a:moveTo>
                    <a:lnTo>
                      <a:pt x="21045" y="19280"/>
                    </a:lnTo>
                    <a:cubicBezTo>
                      <a:pt x="21101" y="19719"/>
                      <a:pt x="20985" y="20165"/>
                      <a:pt x="20735" y="20481"/>
                    </a:cubicBezTo>
                    <a:cubicBezTo>
                      <a:pt x="20302" y="21028"/>
                      <a:pt x="19641" y="21061"/>
                      <a:pt x="19052" y="20838"/>
                    </a:cubicBezTo>
                    <a:cubicBezTo>
                      <a:pt x="18829" y="20754"/>
                      <a:pt x="18614" y="20636"/>
                      <a:pt x="18412" y="20485"/>
                    </a:cubicBezTo>
                    <a:lnTo>
                      <a:pt x="1720" y="8413"/>
                    </a:lnTo>
                    <a:cubicBezTo>
                      <a:pt x="43" y="7110"/>
                      <a:pt x="-499" y="4359"/>
                      <a:pt x="500" y="2221"/>
                    </a:cubicBezTo>
                    <a:cubicBezTo>
                      <a:pt x="1422" y="250"/>
                      <a:pt x="3371" y="-539"/>
                      <a:pt x="5034" y="386"/>
                    </a:cubicBezTo>
                    <a:lnTo>
                      <a:pt x="20349" y="11183"/>
                    </a:lnTo>
                    <a:cubicBezTo>
                      <a:pt x="20588" y="11359"/>
                      <a:pt x="20780" y="11620"/>
                      <a:pt x="20902" y="11932"/>
                    </a:cubicBezTo>
                    <a:cubicBezTo>
                      <a:pt x="20993" y="12165"/>
                      <a:pt x="21042" y="12421"/>
                      <a:pt x="21045" y="12680"/>
                    </a:cubicBezTo>
                    <a:close/>
                  </a:path>
                </a:pathLst>
              </a:custGeom>
              <a:solidFill>
                <a:srgbClr val="5E74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26" name="Shape 26"/>
              <p:cNvSpPr/>
              <p:nvPr/>
            </p:nvSpPr>
            <p:spPr>
              <a:xfrm>
                <a:off x="433839" y="0"/>
                <a:ext cx="157323" cy="152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1" h="21445" extrusionOk="0">
                    <a:moveTo>
                      <a:pt x="21485" y="20289"/>
                    </a:moveTo>
                    <a:lnTo>
                      <a:pt x="21561" y="1360"/>
                    </a:lnTo>
                    <a:cubicBezTo>
                      <a:pt x="21571" y="1007"/>
                      <a:pt x="21441" y="664"/>
                      <a:pt x="21201" y="410"/>
                    </a:cubicBezTo>
                    <a:cubicBezTo>
                      <a:pt x="20828" y="16"/>
                      <a:pt x="20259" y="-107"/>
                      <a:pt x="19763" y="98"/>
                    </a:cubicBezTo>
                    <a:lnTo>
                      <a:pt x="909" y="7385"/>
                    </a:lnTo>
                    <a:cubicBezTo>
                      <a:pt x="665" y="7491"/>
                      <a:pt x="456" y="7652"/>
                      <a:pt x="292" y="7853"/>
                    </a:cubicBezTo>
                    <a:cubicBezTo>
                      <a:pt x="163" y="8010"/>
                      <a:pt x="61" y="8195"/>
                      <a:pt x="20" y="8404"/>
                    </a:cubicBezTo>
                    <a:cubicBezTo>
                      <a:pt x="-29" y="8654"/>
                      <a:pt x="15" y="8905"/>
                      <a:pt x="115" y="9124"/>
                    </a:cubicBezTo>
                    <a:cubicBezTo>
                      <a:pt x="230" y="9377"/>
                      <a:pt x="422" y="9593"/>
                      <a:pt x="674" y="9735"/>
                    </a:cubicBezTo>
                    <a:lnTo>
                      <a:pt x="20079" y="21324"/>
                    </a:lnTo>
                    <a:cubicBezTo>
                      <a:pt x="20379" y="21493"/>
                      <a:pt x="20744" y="21484"/>
                      <a:pt x="21036" y="21302"/>
                    </a:cubicBezTo>
                    <a:cubicBezTo>
                      <a:pt x="21374" y="21090"/>
                      <a:pt x="21552" y="20689"/>
                      <a:pt x="21485" y="20289"/>
                    </a:cubicBezTo>
                    <a:close/>
                  </a:path>
                </a:pathLst>
              </a:custGeom>
              <a:solidFill>
                <a:srgbClr val="5E74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27" name="Shape 27"/>
              <p:cNvSpPr/>
              <p:nvPr/>
            </p:nvSpPr>
            <p:spPr>
              <a:xfrm>
                <a:off x="293590" y="228849"/>
                <a:ext cx="295414" cy="279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0" h="21107" extrusionOk="0">
                    <a:moveTo>
                      <a:pt x="21119" y="7906"/>
                    </a:moveTo>
                    <a:lnTo>
                      <a:pt x="8009" y="457"/>
                    </a:lnTo>
                    <a:cubicBezTo>
                      <a:pt x="6198" y="-487"/>
                      <a:pt x="3991" y="70"/>
                      <a:pt x="2807" y="1769"/>
                    </a:cubicBezTo>
                    <a:cubicBezTo>
                      <a:pt x="1342" y="3871"/>
                      <a:pt x="1945" y="6818"/>
                      <a:pt x="4109" y="8128"/>
                    </a:cubicBezTo>
                    <a:lnTo>
                      <a:pt x="9392" y="11071"/>
                    </a:lnTo>
                    <a:cubicBezTo>
                      <a:pt x="9596" y="11210"/>
                      <a:pt x="9725" y="11441"/>
                      <a:pt x="9739" y="11693"/>
                    </a:cubicBezTo>
                    <a:cubicBezTo>
                      <a:pt x="9755" y="11962"/>
                      <a:pt x="9639" y="12221"/>
                      <a:pt x="9430" y="12383"/>
                    </a:cubicBezTo>
                    <a:lnTo>
                      <a:pt x="1615" y="16959"/>
                    </a:lnTo>
                    <a:cubicBezTo>
                      <a:pt x="1327" y="17139"/>
                      <a:pt x="1014" y="17273"/>
                      <a:pt x="687" y="17355"/>
                    </a:cubicBezTo>
                    <a:cubicBezTo>
                      <a:pt x="462" y="17412"/>
                      <a:pt x="232" y="17444"/>
                      <a:pt x="0" y="17451"/>
                    </a:cubicBezTo>
                    <a:lnTo>
                      <a:pt x="0" y="21105"/>
                    </a:lnTo>
                    <a:cubicBezTo>
                      <a:pt x="182" y="21113"/>
                      <a:pt x="364" y="21099"/>
                      <a:pt x="542" y="21063"/>
                    </a:cubicBezTo>
                    <a:cubicBezTo>
                      <a:pt x="733" y="21025"/>
                      <a:pt x="918" y="20963"/>
                      <a:pt x="1098" y="20889"/>
                    </a:cubicBezTo>
                    <a:cubicBezTo>
                      <a:pt x="1300" y="20804"/>
                      <a:pt x="1497" y="20703"/>
                      <a:pt x="1685" y="20586"/>
                    </a:cubicBezTo>
                    <a:lnTo>
                      <a:pt x="21169" y="9395"/>
                    </a:lnTo>
                    <a:cubicBezTo>
                      <a:pt x="21421" y="9255"/>
                      <a:pt x="21581" y="8988"/>
                      <a:pt x="21590" y="8693"/>
                    </a:cubicBezTo>
                    <a:cubicBezTo>
                      <a:pt x="21600" y="8357"/>
                      <a:pt x="21415" y="8047"/>
                      <a:pt x="21119" y="7906"/>
                    </a:cubicBezTo>
                    <a:close/>
                  </a:path>
                </a:pathLst>
              </a:custGeom>
              <a:solidFill>
                <a:srgbClr val="5E74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28" name="Shape 28"/>
              <p:cNvSpPr/>
              <p:nvPr/>
            </p:nvSpPr>
            <p:spPr>
              <a:xfrm>
                <a:off x="354848" y="262322"/>
                <a:ext cx="45114" cy="45114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>
                  <a:latin typeface="+mn-lt"/>
                </a:endParaRPr>
              </a:p>
            </p:txBody>
          </p:sp>
        </p:grpSp>
      </p:grp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854200" y="2057400"/>
            <a:ext cx="2517775" cy="25177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628333" y="2057400"/>
            <a:ext cx="2517775" cy="25177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402466" y="2057400"/>
            <a:ext cx="2517775" cy="25177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0176599" y="2057400"/>
            <a:ext cx="2517775" cy="25177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854200" y="4891050"/>
            <a:ext cx="2517775" cy="25177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628333" y="4891050"/>
            <a:ext cx="2517775" cy="25177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402466" y="4891050"/>
            <a:ext cx="2517775" cy="25177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0176599" y="4891050"/>
            <a:ext cx="2517775" cy="25177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854200" y="7742466"/>
            <a:ext cx="2517775" cy="25177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628333" y="7742466"/>
            <a:ext cx="2517775" cy="25177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7402466" y="7742466"/>
            <a:ext cx="2517775" cy="25177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0176599" y="7742466"/>
            <a:ext cx="2517775" cy="25177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6921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558800" y="508000"/>
            <a:ext cx="23266399" cy="12603659"/>
          </a:xfrm>
          <a:prstGeom prst="rect">
            <a:avLst/>
          </a:prstGeom>
          <a:ln w="63500">
            <a:solidFill>
              <a:srgbClr val="ECECEC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6" name="Group 16"/>
          <p:cNvGrpSpPr/>
          <p:nvPr/>
        </p:nvGrpSpPr>
        <p:grpSpPr>
          <a:xfrm>
            <a:off x="20326370" y="12072092"/>
            <a:ext cx="3067658" cy="567561"/>
            <a:chOff x="0" y="0"/>
            <a:chExt cx="3067657" cy="567559"/>
          </a:xfrm>
        </p:grpSpPr>
        <p:sp>
          <p:nvSpPr>
            <p:cNvPr id="12" name="Shape 12"/>
            <p:cNvSpPr/>
            <p:nvPr/>
          </p:nvSpPr>
          <p:spPr>
            <a:xfrm>
              <a:off x="0" y="0"/>
              <a:ext cx="562942" cy="567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56" y="0"/>
                  </a:moveTo>
                  <a:lnTo>
                    <a:pt x="2244" y="0"/>
                  </a:lnTo>
                  <a:cubicBezTo>
                    <a:pt x="1002" y="0"/>
                    <a:pt x="0" y="1040"/>
                    <a:pt x="0" y="2280"/>
                  </a:cubicBezTo>
                  <a:lnTo>
                    <a:pt x="0" y="19320"/>
                  </a:lnTo>
                  <a:cubicBezTo>
                    <a:pt x="0" y="20560"/>
                    <a:pt x="1002" y="21600"/>
                    <a:pt x="2244" y="21600"/>
                  </a:cubicBezTo>
                  <a:lnTo>
                    <a:pt x="19356" y="21600"/>
                  </a:lnTo>
                  <a:cubicBezTo>
                    <a:pt x="20558" y="21600"/>
                    <a:pt x="21600" y="20560"/>
                    <a:pt x="21600" y="19320"/>
                  </a:cubicBezTo>
                  <a:lnTo>
                    <a:pt x="21600" y="2280"/>
                  </a:lnTo>
                  <a:cubicBezTo>
                    <a:pt x="21600" y="1040"/>
                    <a:pt x="20558" y="0"/>
                    <a:pt x="19356" y="0"/>
                  </a:cubicBezTo>
                  <a:close/>
                  <a:moveTo>
                    <a:pt x="18314" y="2280"/>
                  </a:moveTo>
                  <a:lnTo>
                    <a:pt x="18314" y="5560"/>
                  </a:lnTo>
                  <a:lnTo>
                    <a:pt x="16230" y="5560"/>
                  </a:lnTo>
                  <a:cubicBezTo>
                    <a:pt x="15429" y="5560"/>
                    <a:pt x="15028" y="5960"/>
                    <a:pt x="15028" y="6600"/>
                  </a:cubicBezTo>
                  <a:lnTo>
                    <a:pt x="15028" y="8640"/>
                  </a:lnTo>
                  <a:lnTo>
                    <a:pt x="18314" y="8640"/>
                  </a:lnTo>
                  <a:lnTo>
                    <a:pt x="18314" y="11920"/>
                  </a:lnTo>
                  <a:lnTo>
                    <a:pt x="15028" y="11920"/>
                  </a:lnTo>
                  <a:lnTo>
                    <a:pt x="15028" y="19320"/>
                  </a:lnTo>
                  <a:lnTo>
                    <a:pt x="11942" y="19320"/>
                  </a:lnTo>
                  <a:lnTo>
                    <a:pt x="11942" y="11920"/>
                  </a:lnTo>
                  <a:lnTo>
                    <a:pt x="9658" y="11920"/>
                  </a:lnTo>
                  <a:lnTo>
                    <a:pt x="9658" y="8640"/>
                  </a:lnTo>
                  <a:lnTo>
                    <a:pt x="11942" y="8640"/>
                  </a:lnTo>
                  <a:lnTo>
                    <a:pt x="11942" y="5960"/>
                  </a:lnTo>
                  <a:cubicBezTo>
                    <a:pt x="11942" y="3920"/>
                    <a:pt x="13585" y="2280"/>
                    <a:pt x="15629" y="2280"/>
                  </a:cubicBezTo>
                  <a:lnTo>
                    <a:pt x="18314" y="2280"/>
                  </a:lnTo>
                  <a:close/>
                </a:path>
              </a:pathLst>
            </a:custGeom>
            <a:solidFill>
              <a:srgbClr val="5E748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457200">
                <a:defRPr sz="1800">
                  <a:solidFill>
                    <a:srgbClr val="323232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>
              <a:off x="1668270" y="0"/>
              <a:ext cx="562943" cy="567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099" y="7400"/>
                  </a:moveTo>
                  <a:cubicBezTo>
                    <a:pt x="10099" y="6400"/>
                    <a:pt x="9257" y="4320"/>
                    <a:pt x="7814" y="4320"/>
                  </a:cubicBezTo>
                  <a:cubicBezTo>
                    <a:pt x="7013" y="4320"/>
                    <a:pt x="6372" y="4760"/>
                    <a:pt x="6372" y="6200"/>
                  </a:cubicBezTo>
                  <a:cubicBezTo>
                    <a:pt x="6372" y="7400"/>
                    <a:pt x="7013" y="9280"/>
                    <a:pt x="8456" y="9280"/>
                  </a:cubicBezTo>
                  <a:cubicBezTo>
                    <a:pt x="8456" y="9280"/>
                    <a:pt x="10099" y="9080"/>
                    <a:pt x="10099" y="7400"/>
                  </a:cubicBezTo>
                  <a:close/>
                  <a:moveTo>
                    <a:pt x="9257" y="12760"/>
                  </a:moveTo>
                  <a:lnTo>
                    <a:pt x="9057" y="12760"/>
                  </a:lnTo>
                  <a:cubicBezTo>
                    <a:pt x="8656" y="12760"/>
                    <a:pt x="7814" y="12960"/>
                    <a:pt x="7013" y="13160"/>
                  </a:cubicBezTo>
                  <a:cubicBezTo>
                    <a:pt x="6372" y="13400"/>
                    <a:pt x="5570" y="13800"/>
                    <a:pt x="5570" y="14800"/>
                  </a:cubicBezTo>
                  <a:cubicBezTo>
                    <a:pt x="5570" y="16040"/>
                    <a:pt x="6572" y="17280"/>
                    <a:pt x="8656" y="17280"/>
                  </a:cubicBezTo>
                  <a:cubicBezTo>
                    <a:pt x="10299" y="17280"/>
                    <a:pt x="11301" y="16240"/>
                    <a:pt x="11301" y="15240"/>
                  </a:cubicBezTo>
                  <a:cubicBezTo>
                    <a:pt x="11301" y="14400"/>
                    <a:pt x="10700" y="13800"/>
                    <a:pt x="9257" y="12760"/>
                  </a:cubicBezTo>
                  <a:close/>
                  <a:moveTo>
                    <a:pt x="19556" y="0"/>
                  </a:moveTo>
                  <a:lnTo>
                    <a:pt x="2244" y="0"/>
                  </a:lnTo>
                  <a:cubicBezTo>
                    <a:pt x="1042" y="0"/>
                    <a:pt x="0" y="1040"/>
                    <a:pt x="0" y="2280"/>
                  </a:cubicBezTo>
                  <a:lnTo>
                    <a:pt x="0" y="19360"/>
                  </a:lnTo>
                  <a:cubicBezTo>
                    <a:pt x="0" y="20560"/>
                    <a:pt x="1042" y="21600"/>
                    <a:pt x="2244" y="21600"/>
                  </a:cubicBezTo>
                  <a:lnTo>
                    <a:pt x="19556" y="21600"/>
                  </a:lnTo>
                  <a:cubicBezTo>
                    <a:pt x="20598" y="21600"/>
                    <a:pt x="21600" y="20560"/>
                    <a:pt x="21600" y="19360"/>
                  </a:cubicBezTo>
                  <a:lnTo>
                    <a:pt x="21600" y="2280"/>
                  </a:lnTo>
                  <a:cubicBezTo>
                    <a:pt x="21600" y="1040"/>
                    <a:pt x="20598" y="0"/>
                    <a:pt x="19556" y="0"/>
                  </a:cubicBezTo>
                  <a:close/>
                  <a:moveTo>
                    <a:pt x="7814" y="18520"/>
                  </a:moveTo>
                  <a:cubicBezTo>
                    <a:pt x="4729" y="18520"/>
                    <a:pt x="3286" y="16880"/>
                    <a:pt x="3286" y="15440"/>
                  </a:cubicBezTo>
                  <a:cubicBezTo>
                    <a:pt x="3286" y="14800"/>
                    <a:pt x="3486" y="13600"/>
                    <a:pt x="4929" y="12760"/>
                  </a:cubicBezTo>
                  <a:cubicBezTo>
                    <a:pt x="5771" y="12160"/>
                    <a:pt x="6773" y="11960"/>
                    <a:pt x="8215" y="11720"/>
                  </a:cubicBezTo>
                  <a:cubicBezTo>
                    <a:pt x="8015" y="11520"/>
                    <a:pt x="8015" y="11320"/>
                    <a:pt x="8015" y="10720"/>
                  </a:cubicBezTo>
                  <a:cubicBezTo>
                    <a:pt x="8015" y="10520"/>
                    <a:pt x="8015" y="10520"/>
                    <a:pt x="8015" y="10080"/>
                  </a:cubicBezTo>
                  <a:lnTo>
                    <a:pt x="7614" y="10080"/>
                  </a:lnTo>
                  <a:cubicBezTo>
                    <a:pt x="5570" y="10080"/>
                    <a:pt x="4128" y="8640"/>
                    <a:pt x="4128" y="7000"/>
                  </a:cubicBezTo>
                  <a:cubicBezTo>
                    <a:pt x="4128" y="5160"/>
                    <a:pt x="5570" y="3120"/>
                    <a:pt x="8656" y="3120"/>
                  </a:cubicBezTo>
                  <a:lnTo>
                    <a:pt x="13184" y="3120"/>
                  </a:lnTo>
                  <a:lnTo>
                    <a:pt x="12744" y="3520"/>
                  </a:lnTo>
                  <a:lnTo>
                    <a:pt x="11942" y="4320"/>
                  </a:lnTo>
                  <a:lnTo>
                    <a:pt x="11101" y="4320"/>
                  </a:lnTo>
                  <a:cubicBezTo>
                    <a:pt x="11541" y="4760"/>
                    <a:pt x="12142" y="5360"/>
                    <a:pt x="12142" y="6600"/>
                  </a:cubicBezTo>
                  <a:cubicBezTo>
                    <a:pt x="12142" y="8240"/>
                    <a:pt x="11301" y="8840"/>
                    <a:pt x="10499" y="9480"/>
                  </a:cubicBezTo>
                  <a:cubicBezTo>
                    <a:pt x="10299" y="9680"/>
                    <a:pt x="10099" y="9880"/>
                    <a:pt x="10099" y="10280"/>
                  </a:cubicBezTo>
                  <a:cubicBezTo>
                    <a:pt x="10099" y="10720"/>
                    <a:pt x="10299" y="10920"/>
                    <a:pt x="10499" y="10920"/>
                  </a:cubicBezTo>
                  <a:cubicBezTo>
                    <a:pt x="10499" y="11120"/>
                    <a:pt x="10700" y="11120"/>
                    <a:pt x="10900" y="11320"/>
                  </a:cubicBezTo>
                  <a:cubicBezTo>
                    <a:pt x="11742" y="11960"/>
                    <a:pt x="12984" y="12560"/>
                    <a:pt x="12984" y="14400"/>
                  </a:cubicBezTo>
                  <a:cubicBezTo>
                    <a:pt x="12984" y="16240"/>
                    <a:pt x="11541" y="18520"/>
                    <a:pt x="7814" y="18520"/>
                  </a:cubicBezTo>
                  <a:close/>
                  <a:moveTo>
                    <a:pt x="18314" y="10920"/>
                  </a:moveTo>
                  <a:lnTo>
                    <a:pt x="16270" y="10920"/>
                  </a:lnTo>
                  <a:lnTo>
                    <a:pt x="16270" y="12960"/>
                  </a:lnTo>
                  <a:lnTo>
                    <a:pt x="15228" y="12960"/>
                  </a:lnTo>
                  <a:lnTo>
                    <a:pt x="15228" y="10920"/>
                  </a:lnTo>
                  <a:lnTo>
                    <a:pt x="12984" y="10920"/>
                  </a:lnTo>
                  <a:lnTo>
                    <a:pt x="12984" y="9680"/>
                  </a:lnTo>
                  <a:lnTo>
                    <a:pt x="15228" y="9680"/>
                  </a:lnTo>
                  <a:lnTo>
                    <a:pt x="15228" y="7640"/>
                  </a:lnTo>
                  <a:lnTo>
                    <a:pt x="16270" y="7640"/>
                  </a:lnTo>
                  <a:lnTo>
                    <a:pt x="16270" y="9680"/>
                  </a:lnTo>
                  <a:lnTo>
                    <a:pt x="18314" y="9680"/>
                  </a:lnTo>
                  <a:lnTo>
                    <a:pt x="18314" y="10920"/>
                  </a:lnTo>
                  <a:close/>
                </a:path>
              </a:pathLst>
            </a:custGeom>
            <a:solidFill>
              <a:srgbClr val="5E748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457200">
                <a:defRPr sz="1800">
                  <a:solidFill>
                    <a:srgbClr val="323232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>
              <a:off x="2500097" y="0"/>
              <a:ext cx="567561" cy="567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20" y="0"/>
                  </a:moveTo>
                  <a:lnTo>
                    <a:pt x="2080" y="0"/>
                  </a:lnTo>
                  <a:cubicBezTo>
                    <a:pt x="1040" y="0"/>
                    <a:pt x="0" y="1040"/>
                    <a:pt x="0" y="2280"/>
                  </a:cubicBezTo>
                  <a:lnTo>
                    <a:pt x="0" y="19360"/>
                  </a:lnTo>
                  <a:cubicBezTo>
                    <a:pt x="0" y="20560"/>
                    <a:pt x="1040" y="21600"/>
                    <a:pt x="2080" y="21600"/>
                  </a:cubicBezTo>
                  <a:lnTo>
                    <a:pt x="19320" y="21600"/>
                  </a:lnTo>
                  <a:cubicBezTo>
                    <a:pt x="20560" y="21600"/>
                    <a:pt x="21600" y="20560"/>
                    <a:pt x="21600" y="19360"/>
                  </a:cubicBezTo>
                  <a:lnTo>
                    <a:pt x="21600" y="2280"/>
                  </a:lnTo>
                  <a:cubicBezTo>
                    <a:pt x="21600" y="1040"/>
                    <a:pt x="20560" y="0"/>
                    <a:pt x="19320" y="0"/>
                  </a:cubicBezTo>
                  <a:close/>
                  <a:moveTo>
                    <a:pt x="10680" y="6600"/>
                  </a:moveTo>
                  <a:cubicBezTo>
                    <a:pt x="13160" y="6600"/>
                    <a:pt x="15000" y="8560"/>
                    <a:pt x="15000" y="10920"/>
                  </a:cubicBezTo>
                  <a:cubicBezTo>
                    <a:pt x="15000" y="13280"/>
                    <a:pt x="13080" y="15240"/>
                    <a:pt x="10680" y="15240"/>
                  </a:cubicBezTo>
                  <a:cubicBezTo>
                    <a:pt x="8320" y="15240"/>
                    <a:pt x="6400" y="13280"/>
                    <a:pt x="6400" y="10920"/>
                  </a:cubicBezTo>
                  <a:cubicBezTo>
                    <a:pt x="6400" y="8560"/>
                    <a:pt x="8440" y="6600"/>
                    <a:pt x="10680" y="6600"/>
                  </a:cubicBezTo>
                  <a:close/>
                  <a:moveTo>
                    <a:pt x="2680" y="19360"/>
                  </a:moveTo>
                  <a:cubicBezTo>
                    <a:pt x="2280" y="19360"/>
                    <a:pt x="2080" y="19120"/>
                    <a:pt x="2080" y="18920"/>
                  </a:cubicBezTo>
                  <a:lnTo>
                    <a:pt x="2080" y="9680"/>
                  </a:lnTo>
                  <a:lnTo>
                    <a:pt x="4320" y="9680"/>
                  </a:lnTo>
                  <a:cubicBezTo>
                    <a:pt x="4320" y="10080"/>
                    <a:pt x="4320" y="10520"/>
                    <a:pt x="4320" y="10920"/>
                  </a:cubicBezTo>
                  <a:cubicBezTo>
                    <a:pt x="4320" y="14400"/>
                    <a:pt x="7200" y="17280"/>
                    <a:pt x="10680" y="17280"/>
                  </a:cubicBezTo>
                  <a:cubicBezTo>
                    <a:pt x="14200" y="17280"/>
                    <a:pt x="17280" y="14400"/>
                    <a:pt x="17280" y="10920"/>
                  </a:cubicBezTo>
                  <a:cubicBezTo>
                    <a:pt x="17280" y="10520"/>
                    <a:pt x="17280" y="10080"/>
                    <a:pt x="17080" y="9680"/>
                  </a:cubicBezTo>
                  <a:lnTo>
                    <a:pt x="19320" y="9680"/>
                  </a:lnTo>
                  <a:lnTo>
                    <a:pt x="19320" y="18920"/>
                  </a:lnTo>
                  <a:cubicBezTo>
                    <a:pt x="19320" y="19120"/>
                    <a:pt x="19120" y="19360"/>
                    <a:pt x="18720" y="19360"/>
                  </a:cubicBezTo>
                  <a:lnTo>
                    <a:pt x="2680" y="19360"/>
                  </a:lnTo>
                  <a:close/>
                  <a:moveTo>
                    <a:pt x="19320" y="4960"/>
                  </a:moveTo>
                  <a:cubicBezTo>
                    <a:pt x="19320" y="5160"/>
                    <a:pt x="19120" y="5360"/>
                    <a:pt x="18720" y="5360"/>
                  </a:cubicBezTo>
                  <a:lnTo>
                    <a:pt x="16680" y="5360"/>
                  </a:lnTo>
                  <a:cubicBezTo>
                    <a:pt x="16240" y="5360"/>
                    <a:pt x="16040" y="5160"/>
                    <a:pt x="16040" y="4960"/>
                  </a:cubicBezTo>
                  <a:lnTo>
                    <a:pt x="16040" y="2680"/>
                  </a:lnTo>
                  <a:cubicBezTo>
                    <a:pt x="16040" y="2480"/>
                    <a:pt x="16240" y="2280"/>
                    <a:pt x="16680" y="2280"/>
                  </a:cubicBezTo>
                  <a:lnTo>
                    <a:pt x="18720" y="2280"/>
                  </a:lnTo>
                  <a:cubicBezTo>
                    <a:pt x="19120" y="2280"/>
                    <a:pt x="19320" y="2480"/>
                    <a:pt x="19320" y="2680"/>
                  </a:cubicBezTo>
                  <a:lnTo>
                    <a:pt x="19320" y="4960"/>
                  </a:lnTo>
                  <a:close/>
                </a:path>
              </a:pathLst>
            </a:custGeom>
            <a:solidFill>
              <a:srgbClr val="5E748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457200">
                <a:defRPr sz="1800">
                  <a:solidFill>
                    <a:srgbClr val="323232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>
              <a:off x="834135" y="2308"/>
              <a:ext cx="562943" cy="562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56" y="0"/>
                  </a:moveTo>
                  <a:lnTo>
                    <a:pt x="2244" y="0"/>
                  </a:lnTo>
                  <a:cubicBezTo>
                    <a:pt x="1042" y="0"/>
                    <a:pt x="0" y="1002"/>
                    <a:pt x="0" y="2244"/>
                  </a:cubicBezTo>
                  <a:lnTo>
                    <a:pt x="0" y="19356"/>
                  </a:lnTo>
                  <a:cubicBezTo>
                    <a:pt x="0" y="20598"/>
                    <a:pt x="1042" y="21600"/>
                    <a:pt x="2244" y="21600"/>
                  </a:cubicBezTo>
                  <a:lnTo>
                    <a:pt x="19556" y="21600"/>
                  </a:lnTo>
                  <a:cubicBezTo>
                    <a:pt x="20598" y="21600"/>
                    <a:pt x="21600" y="20598"/>
                    <a:pt x="21600" y="19356"/>
                  </a:cubicBezTo>
                  <a:lnTo>
                    <a:pt x="21600" y="2244"/>
                  </a:lnTo>
                  <a:cubicBezTo>
                    <a:pt x="21600" y="1002"/>
                    <a:pt x="20598" y="0"/>
                    <a:pt x="19556" y="0"/>
                  </a:cubicBezTo>
                  <a:close/>
                  <a:moveTo>
                    <a:pt x="17072" y="7814"/>
                  </a:moveTo>
                  <a:cubicBezTo>
                    <a:pt x="16871" y="12744"/>
                    <a:pt x="13786" y="16270"/>
                    <a:pt x="9057" y="16471"/>
                  </a:cubicBezTo>
                  <a:cubicBezTo>
                    <a:pt x="7013" y="16671"/>
                    <a:pt x="5771" y="16030"/>
                    <a:pt x="4328" y="15228"/>
                  </a:cubicBezTo>
                  <a:cubicBezTo>
                    <a:pt x="5771" y="15429"/>
                    <a:pt x="7614" y="14827"/>
                    <a:pt x="8656" y="13986"/>
                  </a:cubicBezTo>
                  <a:cubicBezTo>
                    <a:pt x="7213" y="13986"/>
                    <a:pt x="6372" y="13184"/>
                    <a:pt x="5971" y="11942"/>
                  </a:cubicBezTo>
                  <a:cubicBezTo>
                    <a:pt x="6372" y="12142"/>
                    <a:pt x="6773" y="11942"/>
                    <a:pt x="7013" y="11942"/>
                  </a:cubicBezTo>
                  <a:cubicBezTo>
                    <a:pt x="5771" y="11501"/>
                    <a:pt x="4929" y="10900"/>
                    <a:pt x="4729" y="9057"/>
                  </a:cubicBezTo>
                  <a:cubicBezTo>
                    <a:pt x="5129" y="9257"/>
                    <a:pt x="5570" y="9458"/>
                    <a:pt x="5971" y="9458"/>
                  </a:cubicBezTo>
                  <a:cubicBezTo>
                    <a:pt x="5129" y="8856"/>
                    <a:pt x="4328" y="6773"/>
                    <a:pt x="5129" y="5530"/>
                  </a:cubicBezTo>
                  <a:cubicBezTo>
                    <a:pt x="6572" y="6973"/>
                    <a:pt x="8215" y="8416"/>
                    <a:pt x="11101" y="8616"/>
                  </a:cubicBezTo>
                  <a:cubicBezTo>
                    <a:pt x="10299" y="5530"/>
                    <a:pt x="14427" y="3887"/>
                    <a:pt x="16070" y="5971"/>
                  </a:cubicBezTo>
                  <a:cubicBezTo>
                    <a:pt x="16871" y="5771"/>
                    <a:pt x="17312" y="5530"/>
                    <a:pt x="17913" y="5330"/>
                  </a:cubicBezTo>
                  <a:cubicBezTo>
                    <a:pt x="17713" y="6171"/>
                    <a:pt x="17312" y="6572"/>
                    <a:pt x="16671" y="6973"/>
                  </a:cubicBezTo>
                  <a:cubicBezTo>
                    <a:pt x="17312" y="6773"/>
                    <a:pt x="17713" y="6773"/>
                    <a:pt x="18114" y="6572"/>
                  </a:cubicBezTo>
                  <a:cubicBezTo>
                    <a:pt x="18114" y="6973"/>
                    <a:pt x="17512" y="7414"/>
                    <a:pt x="17072" y="7814"/>
                  </a:cubicBezTo>
                  <a:close/>
                </a:path>
              </a:pathLst>
            </a:custGeom>
            <a:solidFill>
              <a:srgbClr val="5E748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457200">
                <a:defRPr sz="1800">
                  <a:solidFill>
                    <a:srgbClr val="323232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149692" y="11994735"/>
            <a:ext cx="6470613" cy="696876"/>
            <a:chOff x="0" y="0"/>
            <a:chExt cx="6470612" cy="696875"/>
          </a:xfrm>
        </p:grpSpPr>
        <p:sp>
          <p:nvSpPr>
            <p:cNvPr id="17" name="Shape 17"/>
            <p:cNvSpPr/>
            <p:nvPr/>
          </p:nvSpPr>
          <p:spPr>
            <a:xfrm>
              <a:off x="707265" y="0"/>
              <a:ext cx="2514713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800" b="1">
                  <a:solidFill>
                    <a:srgbClr val="5E7484"/>
                  </a:solidFill>
                  <a:latin typeface="+mn-lt"/>
                  <a:ea typeface="+mn-ea"/>
                  <a:cs typeface="+mn-cs"/>
                  <a:sym typeface="Helvetica"/>
                  <a:hlinkClick r:id="rId2"/>
                </a:defRPr>
              </a:lvl1pPr>
            </a:lstStyle>
            <a:p>
              <a:r>
                <a:rPr>
                  <a:latin typeface="+mn-lt"/>
                  <a:hlinkClick r:id="rId2"/>
                </a:rPr>
                <a:t>WWW.SITE2MAX.PRO</a:t>
              </a:r>
            </a:p>
          </p:txBody>
        </p:sp>
        <p:sp>
          <p:nvSpPr>
            <p:cNvPr id="18" name="Shape 18"/>
            <p:cNvSpPr/>
            <p:nvPr/>
          </p:nvSpPr>
          <p:spPr>
            <a:xfrm>
              <a:off x="704449" y="315875"/>
              <a:ext cx="5766164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1800">
                  <a:solidFill>
                    <a:srgbClr val="5E7484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>
                  <a:latin typeface="+mn-lt"/>
                </a:rPr>
                <a:t>Free PowerPoint &amp; KeyNote Templates</a:t>
              </a:r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0" y="103781"/>
              <a:ext cx="591162" cy="508658"/>
              <a:chOff x="0" y="0"/>
              <a:chExt cx="591161" cy="508657"/>
            </a:xfrm>
          </p:grpSpPr>
          <p:sp>
            <p:nvSpPr>
              <p:cNvPr id="19" name="Shape 19"/>
              <p:cNvSpPr/>
              <p:nvPr/>
            </p:nvSpPr>
            <p:spPr>
              <a:xfrm>
                <a:off x="1493" y="0"/>
                <a:ext cx="157323" cy="152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1" h="21445" extrusionOk="0">
                    <a:moveTo>
                      <a:pt x="76" y="20289"/>
                    </a:moveTo>
                    <a:lnTo>
                      <a:pt x="0" y="1360"/>
                    </a:lnTo>
                    <a:cubicBezTo>
                      <a:pt x="-10" y="1007"/>
                      <a:pt x="120" y="664"/>
                      <a:pt x="360" y="410"/>
                    </a:cubicBezTo>
                    <a:cubicBezTo>
                      <a:pt x="733" y="16"/>
                      <a:pt x="1302" y="-107"/>
                      <a:pt x="1798" y="98"/>
                    </a:cubicBezTo>
                    <a:lnTo>
                      <a:pt x="20652" y="7385"/>
                    </a:lnTo>
                    <a:cubicBezTo>
                      <a:pt x="20896" y="7491"/>
                      <a:pt x="21105" y="7652"/>
                      <a:pt x="21269" y="7853"/>
                    </a:cubicBezTo>
                    <a:cubicBezTo>
                      <a:pt x="21398" y="8010"/>
                      <a:pt x="21500" y="8195"/>
                      <a:pt x="21541" y="8404"/>
                    </a:cubicBezTo>
                    <a:cubicBezTo>
                      <a:pt x="21590" y="8654"/>
                      <a:pt x="21546" y="8905"/>
                      <a:pt x="21446" y="9124"/>
                    </a:cubicBezTo>
                    <a:cubicBezTo>
                      <a:pt x="21331" y="9377"/>
                      <a:pt x="21139" y="9593"/>
                      <a:pt x="20887" y="9735"/>
                    </a:cubicBezTo>
                    <a:lnTo>
                      <a:pt x="1482" y="21324"/>
                    </a:lnTo>
                    <a:cubicBezTo>
                      <a:pt x="1182" y="21493"/>
                      <a:pt x="817" y="21484"/>
                      <a:pt x="525" y="21302"/>
                    </a:cubicBezTo>
                    <a:cubicBezTo>
                      <a:pt x="187" y="21090"/>
                      <a:pt x="9" y="20689"/>
                      <a:pt x="76" y="20289"/>
                    </a:cubicBezTo>
                    <a:close/>
                  </a:path>
                </a:pathLst>
              </a:custGeom>
              <a:solidFill>
                <a:srgbClr val="5E74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20" name="Shape 20"/>
              <p:cNvSpPr/>
              <p:nvPr/>
            </p:nvSpPr>
            <p:spPr>
              <a:xfrm>
                <a:off x="1168" y="173768"/>
                <a:ext cx="128123" cy="101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9" h="20967" extrusionOk="0">
                    <a:moveTo>
                      <a:pt x="14" y="12680"/>
                    </a:moveTo>
                    <a:lnTo>
                      <a:pt x="14" y="19280"/>
                    </a:lnTo>
                    <a:cubicBezTo>
                      <a:pt x="-42" y="19719"/>
                      <a:pt x="74" y="20165"/>
                      <a:pt x="324" y="20481"/>
                    </a:cubicBezTo>
                    <a:cubicBezTo>
                      <a:pt x="757" y="21028"/>
                      <a:pt x="1418" y="21061"/>
                      <a:pt x="2007" y="20838"/>
                    </a:cubicBezTo>
                    <a:cubicBezTo>
                      <a:pt x="2230" y="20754"/>
                      <a:pt x="2445" y="20636"/>
                      <a:pt x="2647" y="20485"/>
                    </a:cubicBezTo>
                    <a:lnTo>
                      <a:pt x="19339" y="8413"/>
                    </a:lnTo>
                    <a:cubicBezTo>
                      <a:pt x="21016" y="7110"/>
                      <a:pt x="21558" y="4359"/>
                      <a:pt x="20559" y="2221"/>
                    </a:cubicBezTo>
                    <a:cubicBezTo>
                      <a:pt x="19637" y="250"/>
                      <a:pt x="17688" y="-539"/>
                      <a:pt x="16025" y="386"/>
                    </a:cubicBezTo>
                    <a:lnTo>
                      <a:pt x="710" y="11183"/>
                    </a:lnTo>
                    <a:cubicBezTo>
                      <a:pt x="471" y="11359"/>
                      <a:pt x="279" y="11620"/>
                      <a:pt x="157" y="11932"/>
                    </a:cubicBezTo>
                    <a:cubicBezTo>
                      <a:pt x="66" y="12165"/>
                      <a:pt x="17" y="12421"/>
                      <a:pt x="14" y="12680"/>
                    </a:cubicBezTo>
                    <a:close/>
                  </a:path>
                </a:pathLst>
              </a:custGeom>
              <a:solidFill>
                <a:srgbClr val="5E74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21" name="Shape 21"/>
              <p:cNvSpPr/>
              <p:nvPr/>
            </p:nvSpPr>
            <p:spPr>
              <a:xfrm>
                <a:off x="0" y="228851"/>
                <a:ext cx="295414" cy="279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0" h="21107" extrusionOk="0">
                    <a:moveTo>
                      <a:pt x="471" y="7906"/>
                    </a:moveTo>
                    <a:lnTo>
                      <a:pt x="13581" y="457"/>
                    </a:lnTo>
                    <a:cubicBezTo>
                      <a:pt x="15392" y="-487"/>
                      <a:pt x="17599" y="70"/>
                      <a:pt x="18783" y="1769"/>
                    </a:cubicBezTo>
                    <a:cubicBezTo>
                      <a:pt x="20248" y="3871"/>
                      <a:pt x="19645" y="6818"/>
                      <a:pt x="17481" y="8128"/>
                    </a:cubicBezTo>
                    <a:lnTo>
                      <a:pt x="12198" y="11071"/>
                    </a:lnTo>
                    <a:cubicBezTo>
                      <a:pt x="11994" y="11210"/>
                      <a:pt x="11865" y="11441"/>
                      <a:pt x="11851" y="11693"/>
                    </a:cubicBezTo>
                    <a:cubicBezTo>
                      <a:pt x="11835" y="11962"/>
                      <a:pt x="11951" y="12221"/>
                      <a:pt x="12160" y="12383"/>
                    </a:cubicBezTo>
                    <a:lnTo>
                      <a:pt x="19975" y="16959"/>
                    </a:lnTo>
                    <a:cubicBezTo>
                      <a:pt x="20263" y="17139"/>
                      <a:pt x="20576" y="17273"/>
                      <a:pt x="20903" y="17355"/>
                    </a:cubicBezTo>
                    <a:cubicBezTo>
                      <a:pt x="21128" y="17412"/>
                      <a:pt x="21358" y="17444"/>
                      <a:pt x="21590" y="17451"/>
                    </a:cubicBezTo>
                    <a:lnTo>
                      <a:pt x="21590" y="21105"/>
                    </a:lnTo>
                    <a:cubicBezTo>
                      <a:pt x="21408" y="21113"/>
                      <a:pt x="21226" y="21099"/>
                      <a:pt x="21048" y="21063"/>
                    </a:cubicBezTo>
                    <a:cubicBezTo>
                      <a:pt x="20857" y="21025"/>
                      <a:pt x="20672" y="20963"/>
                      <a:pt x="20492" y="20889"/>
                    </a:cubicBezTo>
                    <a:cubicBezTo>
                      <a:pt x="20290" y="20804"/>
                      <a:pt x="20093" y="20703"/>
                      <a:pt x="19905" y="20586"/>
                    </a:cubicBezTo>
                    <a:lnTo>
                      <a:pt x="421" y="9395"/>
                    </a:lnTo>
                    <a:cubicBezTo>
                      <a:pt x="169" y="9255"/>
                      <a:pt x="9" y="8988"/>
                      <a:pt x="0" y="8693"/>
                    </a:cubicBezTo>
                    <a:cubicBezTo>
                      <a:pt x="-10" y="8357"/>
                      <a:pt x="175" y="8047"/>
                      <a:pt x="471" y="7906"/>
                    </a:cubicBezTo>
                    <a:close/>
                  </a:path>
                </a:pathLst>
              </a:custGeom>
              <a:solidFill>
                <a:srgbClr val="5E74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22" name="Shape 22"/>
              <p:cNvSpPr/>
              <p:nvPr/>
            </p:nvSpPr>
            <p:spPr>
              <a:xfrm>
                <a:off x="189045" y="262322"/>
                <a:ext cx="45114" cy="45114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>
                  <a:latin typeface="+mn-lt"/>
                </a:endParaRPr>
              </a:p>
            </p:txBody>
          </p:sp>
          <p:sp>
            <p:nvSpPr>
              <p:cNvPr id="23" name="Shape 23"/>
              <p:cNvSpPr/>
              <p:nvPr/>
            </p:nvSpPr>
            <p:spPr>
              <a:xfrm>
                <a:off x="207835" y="56337"/>
                <a:ext cx="173029" cy="50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0" h="21513" extrusionOk="0">
                    <a:moveTo>
                      <a:pt x="675" y="0"/>
                    </a:moveTo>
                    <a:cubicBezTo>
                      <a:pt x="421" y="21"/>
                      <a:pt x="190" y="524"/>
                      <a:pt x="77" y="1306"/>
                    </a:cubicBezTo>
                    <a:cubicBezTo>
                      <a:pt x="-114" y="2623"/>
                      <a:pt x="64" y="4217"/>
                      <a:pt x="462" y="4762"/>
                    </a:cubicBezTo>
                    <a:lnTo>
                      <a:pt x="9181" y="20142"/>
                    </a:lnTo>
                    <a:cubicBezTo>
                      <a:pt x="9676" y="21045"/>
                      <a:pt x="10229" y="21516"/>
                      <a:pt x="10790" y="21513"/>
                    </a:cubicBezTo>
                    <a:cubicBezTo>
                      <a:pt x="11347" y="21509"/>
                      <a:pt x="11895" y="21039"/>
                      <a:pt x="12387" y="20142"/>
                    </a:cubicBezTo>
                    <a:lnTo>
                      <a:pt x="20939" y="4999"/>
                    </a:lnTo>
                    <a:cubicBezTo>
                      <a:pt x="21290" y="4534"/>
                      <a:pt x="21486" y="3254"/>
                      <a:pt x="21399" y="2003"/>
                    </a:cubicBezTo>
                    <a:cubicBezTo>
                      <a:pt x="21313" y="755"/>
                      <a:pt x="20971" y="-84"/>
                      <a:pt x="20598" y="36"/>
                    </a:cubicBezTo>
                    <a:lnTo>
                      <a:pt x="675" y="0"/>
                    </a:lnTo>
                    <a:close/>
                  </a:path>
                </a:pathLst>
              </a:custGeom>
              <a:solidFill>
                <a:srgbClr val="5E74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24" name="Shape 24"/>
              <p:cNvSpPr/>
              <p:nvPr/>
            </p:nvSpPr>
            <p:spPr>
              <a:xfrm>
                <a:off x="255606" y="392618"/>
                <a:ext cx="78502" cy="31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0" h="21540" extrusionOk="0">
                    <a:moveTo>
                      <a:pt x="1655" y="0"/>
                    </a:moveTo>
                    <a:lnTo>
                      <a:pt x="19650" y="0"/>
                    </a:lnTo>
                    <a:cubicBezTo>
                      <a:pt x="20512" y="239"/>
                      <a:pt x="21199" y="1904"/>
                      <a:pt x="21313" y="4037"/>
                    </a:cubicBezTo>
                    <a:cubicBezTo>
                      <a:pt x="21412" y="5877"/>
                      <a:pt x="21056" y="7685"/>
                      <a:pt x="20410" y="8623"/>
                    </a:cubicBezTo>
                    <a:lnTo>
                      <a:pt x="12944" y="20137"/>
                    </a:lnTo>
                    <a:cubicBezTo>
                      <a:pt x="12358" y="20996"/>
                      <a:pt x="11696" y="21476"/>
                      <a:pt x="11016" y="21534"/>
                    </a:cubicBezTo>
                    <a:cubicBezTo>
                      <a:pt x="10241" y="21600"/>
                      <a:pt x="9474" y="21115"/>
                      <a:pt x="8806" y="20137"/>
                    </a:cubicBezTo>
                    <a:lnTo>
                      <a:pt x="959" y="8655"/>
                    </a:lnTo>
                    <a:cubicBezTo>
                      <a:pt x="174" y="7554"/>
                      <a:pt x="-188" y="5229"/>
                      <a:pt x="96" y="3106"/>
                    </a:cubicBezTo>
                    <a:cubicBezTo>
                      <a:pt x="324" y="1400"/>
                      <a:pt x="934" y="184"/>
                      <a:pt x="1655" y="0"/>
                    </a:cubicBezTo>
                    <a:close/>
                  </a:path>
                </a:pathLst>
              </a:custGeom>
              <a:solidFill>
                <a:srgbClr val="5E74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25" name="Shape 25"/>
              <p:cNvSpPr/>
              <p:nvPr/>
            </p:nvSpPr>
            <p:spPr>
              <a:xfrm>
                <a:off x="462326" y="173764"/>
                <a:ext cx="128122" cy="101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9" h="20967" extrusionOk="0">
                    <a:moveTo>
                      <a:pt x="21045" y="12680"/>
                    </a:moveTo>
                    <a:lnTo>
                      <a:pt x="21045" y="19280"/>
                    </a:lnTo>
                    <a:cubicBezTo>
                      <a:pt x="21101" y="19719"/>
                      <a:pt x="20985" y="20165"/>
                      <a:pt x="20735" y="20481"/>
                    </a:cubicBezTo>
                    <a:cubicBezTo>
                      <a:pt x="20302" y="21028"/>
                      <a:pt x="19641" y="21061"/>
                      <a:pt x="19052" y="20838"/>
                    </a:cubicBezTo>
                    <a:cubicBezTo>
                      <a:pt x="18829" y="20754"/>
                      <a:pt x="18614" y="20636"/>
                      <a:pt x="18412" y="20485"/>
                    </a:cubicBezTo>
                    <a:lnTo>
                      <a:pt x="1720" y="8413"/>
                    </a:lnTo>
                    <a:cubicBezTo>
                      <a:pt x="43" y="7110"/>
                      <a:pt x="-499" y="4359"/>
                      <a:pt x="500" y="2221"/>
                    </a:cubicBezTo>
                    <a:cubicBezTo>
                      <a:pt x="1422" y="250"/>
                      <a:pt x="3371" y="-539"/>
                      <a:pt x="5034" y="386"/>
                    </a:cubicBezTo>
                    <a:lnTo>
                      <a:pt x="20349" y="11183"/>
                    </a:lnTo>
                    <a:cubicBezTo>
                      <a:pt x="20588" y="11359"/>
                      <a:pt x="20780" y="11620"/>
                      <a:pt x="20902" y="11932"/>
                    </a:cubicBezTo>
                    <a:cubicBezTo>
                      <a:pt x="20993" y="12165"/>
                      <a:pt x="21042" y="12421"/>
                      <a:pt x="21045" y="12680"/>
                    </a:cubicBezTo>
                    <a:close/>
                  </a:path>
                </a:pathLst>
              </a:custGeom>
              <a:solidFill>
                <a:srgbClr val="5E74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26" name="Shape 26"/>
              <p:cNvSpPr/>
              <p:nvPr/>
            </p:nvSpPr>
            <p:spPr>
              <a:xfrm>
                <a:off x="433839" y="0"/>
                <a:ext cx="157323" cy="152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1" h="21445" extrusionOk="0">
                    <a:moveTo>
                      <a:pt x="21485" y="20289"/>
                    </a:moveTo>
                    <a:lnTo>
                      <a:pt x="21561" y="1360"/>
                    </a:lnTo>
                    <a:cubicBezTo>
                      <a:pt x="21571" y="1007"/>
                      <a:pt x="21441" y="664"/>
                      <a:pt x="21201" y="410"/>
                    </a:cubicBezTo>
                    <a:cubicBezTo>
                      <a:pt x="20828" y="16"/>
                      <a:pt x="20259" y="-107"/>
                      <a:pt x="19763" y="98"/>
                    </a:cubicBezTo>
                    <a:lnTo>
                      <a:pt x="909" y="7385"/>
                    </a:lnTo>
                    <a:cubicBezTo>
                      <a:pt x="665" y="7491"/>
                      <a:pt x="456" y="7652"/>
                      <a:pt x="292" y="7853"/>
                    </a:cubicBezTo>
                    <a:cubicBezTo>
                      <a:pt x="163" y="8010"/>
                      <a:pt x="61" y="8195"/>
                      <a:pt x="20" y="8404"/>
                    </a:cubicBezTo>
                    <a:cubicBezTo>
                      <a:pt x="-29" y="8654"/>
                      <a:pt x="15" y="8905"/>
                      <a:pt x="115" y="9124"/>
                    </a:cubicBezTo>
                    <a:cubicBezTo>
                      <a:pt x="230" y="9377"/>
                      <a:pt x="422" y="9593"/>
                      <a:pt x="674" y="9735"/>
                    </a:cubicBezTo>
                    <a:lnTo>
                      <a:pt x="20079" y="21324"/>
                    </a:lnTo>
                    <a:cubicBezTo>
                      <a:pt x="20379" y="21493"/>
                      <a:pt x="20744" y="21484"/>
                      <a:pt x="21036" y="21302"/>
                    </a:cubicBezTo>
                    <a:cubicBezTo>
                      <a:pt x="21374" y="21090"/>
                      <a:pt x="21552" y="20689"/>
                      <a:pt x="21485" y="20289"/>
                    </a:cubicBezTo>
                    <a:close/>
                  </a:path>
                </a:pathLst>
              </a:custGeom>
              <a:solidFill>
                <a:srgbClr val="5E74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27" name="Shape 27"/>
              <p:cNvSpPr/>
              <p:nvPr/>
            </p:nvSpPr>
            <p:spPr>
              <a:xfrm>
                <a:off x="293590" y="228849"/>
                <a:ext cx="295414" cy="279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0" h="21107" extrusionOk="0">
                    <a:moveTo>
                      <a:pt x="21119" y="7906"/>
                    </a:moveTo>
                    <a:lnTo>
                      <a:pt x="8009" y="457"/>
                    </a:lnTo>
                    <a:cubicBezTo>
                      <a:pt x="6198" y="-487"/>
                      <a:pt x="3991" y="70"/>
                      <a:pt x="2807" y="1769"/>
                    </a:cubicBezTo>
                    <a:cubicBezTo>
                      <a:pt x="1342" y="3871"/>
                      <a:pt x="1945" y="6818"/>
                      <a:pt x="4109" y="8128"/>
                    </a:cubicBezTo>
                    <a:lnTo>
                      <a:pt x="9392" y="11071"/>
                    </a:lnTo>
                    <a:cubicBezTo>
                      <a:pt x="9596" y="11210"/>
                      <a:pt x="9725" y="11441"/>
                      <a:pt x="9739" y="11693"/>
                    </a:cubicBezTo>
                    <a:cubicBezTo>
                      <a:pt x="9755" y="11962"/>
                      <a:pt x="9639" y="12221"/>
                      <a:pt x="9430" y="12383"/>
                    </a:cubicBezTo>
                    <a:lnTo>
                      <a:pt x="1615" y="16959"/>
                    </a:lnTo>
                    <a:cubicBezTo>
                      <a:pt x="1327" y="17139"/>
                      <a:pt x="1014" y="17273"/>
                      <a:pt x="687" y="17355"/>
                    </a:cubicBezTo>
                    <a:cubicBezTo>
                      <a:pt x="462" y="17412"/>
                      <a:pt x="232" y="17444"/>
                      <a:pt x="0" y="17451"/>
                    </a:cubicBezTo>
                    <a:lnTo>
                      <a:pt x="0" y="21105"/>
                    </a:lnTo>
                    <a:cubicBezTo>
                      <a:pt x="182" y="21113"/>
                      <a:pt x="364" y="21099"/>
                      <a:pt x="542" y="21063"/>
                    </a:cubicBezTo>
                    <a:cubicBezTo>
                      <a:pt x="733" y="21025"/>
                      <a:pt x="918" y="20963"/>
                      <a:pt x="1098" y="20889"/>
                    </a:cubicBezTo>
                    <a:cubicBezTo>
                      <a:pt x="1300" y="20804"/>
                      <a:pt x="1497" y="20703"/>
                      <a:pt x="1685" y="20586"/>
                    </a:cubicBezTo>
                    <a:lnTo>
                      <a:pt x="21169" y="9395"/>
                    </a:lnTo>
                    <a:cubicBezTo>
                      <a:pt x="21421" y="9255"/>
                      <a:pt x="21581" y="8988"/>
                      <a:pt x="21590" y="8693"/>
                    </a:cubicBezTo>
                    <a:cubicBezTo>
                      <a:pt x="21600" y="8357"/>
                      <a:pt x="21415" y="8047"/>
                      <a:pt x="21119" y="7906"/>
                    </a:cubicBezTo>
                    <a:close/>
                  </a:path>
                </a:pathLst>
              </a:custGeom>
              <a:solidFill>
                <a:srgbClr val="5E74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28" name="Shape 28"/>
              <p:cNvSpPr/>
              <p:nvPr/>
            </p:nvSpPr>
            <p:spPr>
              <a:xfrm>
                <a:off x="354848" y="262322"/>
                <a:ext cx="45114" cy="45114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>
                  <a:latin typeface="+mn-lt"/>
                </a:endParaRPr>
              </a:p>
            </p:txBody>
          </p:sp>
        </p:grpSp>
      </p:grp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48277" y="-14288"/>
            <a:ext cx="12608791" cy="13744576"/>
          </a:xfrm>
          <a:custGeom>
            <a:avLst/>
            <a:gdLst>
              <a:gd name="connsiteX0" fmla="*/ 0 w 8369300"/>
              <a:gd name="connsiteY0" fmla="*/ 13744576 h 13744576"/>
              <a:gd name="connsiteX1" fmla="*/ 0 w 8369300"/>
              <a:gd name="connsiteY1" fmla="*/ 0 h 13744576"/>
              <a:gd name="connsiteX2" fmla="*/ 8369300 w 8369300"/>
              <a:gd name="connsiteY2" fmla="*/ 0 h 13744576"/>
              <a:gd name="connsiteX3" fmla="*/ 8369300 w 8369300"/>
              <a:gd name="connsiteY3" fmla="*/ 13744576 h 13744576"/>
              <a:gd name="connsiteX4" fmla="*/ 0 w 8369300"/>
              <a:gd name="connsiteY4" fmla="*/ 13744576 h 13744576"/>
              <a:gd name="connsiteX0" fmla="*/ 0 w 12608791"/>
              <a:gd name="connsiteY0" fmla="*/ 13744576 h 13744576"/>
              <a:gd name="connsiteX1" fmla="*/ 0 w 12608791"/>
              <a:gd name="connsiteY1" fmla="*/ 0 h 13744576"/>
              <a:gd name="connsiteX2" fmla="*/ 12608791 w 12608791"/>
              <a:gd name="connsiteY2" fmla="*/ 27709 h 13744576"/>
              <a:gd name="connsiteX3" fmla="*/ 8369300 w 12608791"/>
              <a:gd name="connsiteY3" fmla="*/ 13744576 h 13744576"/>
              <a:gd name="connsiteX4" fmla="*/ 0 w 12608791"/>
              <a:gd name="connsiteY4" fmla="*/ 13744576 h 13744576"/>
              <a:gd name="connsiteX0" fmla="*/ 0 w 12608791"/>
              <a:gd name="connsiteY0" fmla="*/ 13744576 h 13744576"/>
              <a:gd name="connsiteX1" fmla="*/ 0 w 12608791"/>
              <a:gd name="connsiteY1" fmla="*/ 0 h 13744576"/>
              <a:gd name="connsiteX2" fmla="*/ 12608791 w 12608791"/>
              <a:gd name="connsiteY2" fmla="*/ 27709 h 13744576"/>
              <a:gd name="connsiteX3" fmla="*/ 8369300 w 12608791"/>
              <a:gd name="connsiteY3" fmla="*/ 13744576 h 13744576"/>
              <a:gd name="connsiteX4" fmla="*/ 0 w 12608791"/>
              <a:gd name="connsiteY4" fmla="*/ 13744576 h 13744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08791" h="13744576">
                <a:moveTo>
                  <a:pt x="0" y="13744576"/>
                </a:moveTo>
                <a:lnTo>
                  <a:pt x="0" y="0"/>
                </a:lnTo>
                <a:lnTo>
                  <a:pt x="12608791" y="27709"/>
                </a:lnTo>
                <a:lnTo>
                  <a:pt x="8369300" y="13744576"/>
                </a:lnTo>
                <a:lnTo>
                  <a:pt x="0" y="13744576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7301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g photo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558800" y="508000"/>
            <a:ext cx="23266399" cy="12603659"/>
          </a:xfrm>
          <a:prstGeom prst="rect">
            <a:avLst/>
          </a:prstGeom>
          <a:ln w="63500">
            <a:solidFill>
              <a:srgbClr val="ECECEC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6" name="Group 16"/>
          <p:cNvGrpSpPr/>
          <p:nvPr/>
        </p:nvGrpSpPr>
        <p:grpSpPr>
          <a:xfrm>
            <a:off x="20326370" y="12072092"/>
            <a:ext cx="3067658" cy="567561"/>
            <a:chOff x="0" y="0"/>
            <a:chExt cx="3067657" cy="567559"/>
          </a:xfrm>
        </p:grpSpPr>
        <p:sp>
          <p:nvSpPr>
            <p:cNvPr id="12" name="Shape 12"/>
            <p:cNvSpPr/>
            <p:nvPr/>
          </p:nvSpPr>
          <p:spPr>
            <a:xfrm>
              <a:off x="0" y="0"/>
              <a:ext cx="562942" cy="567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56" y="0"/>
                  </a:moveTo>
                  <a:lnTo>
                    <a:pt x="2244" y="0"/>
                  </a:lnTo>
                  <a:cubicBezTo>
                    <a:pt x="1002" y="0"/>
                    <a:pt x="0" y="1040"/>
                    <a:pt x="0" y="2280"/>
                  </a:cubicBezTo>
                  <a:lnTo>
                    <a:pt x="0" y="19320"/>
                  </a:lnTo>
                  <a:cubicBezTo>
                    <a:pt x="0" y="20560"/>
                    <a:pt x="1002" y="21600"/>
                    <a:pt x="2244" y="21600"/>
                  </a:cubicBezTo>
                  <a:lnTo>
                    <a:pt x="19356" y="21600"/>
                  </a:lnTo>
                  <a:cubicBezTo>
                    <a:pt x="20558" y="21600"/>
                    <a:pt x="21600" y="20560"/>
                    <a:pt x="21600" y="19320"/>
                  </a:cubicBezTo>
                  <a:lnTo>
                    <a:pt x="21600" y="2280"/>
                  </a:lnTo>
                  <a:cubicBezTo>
                    <a:pt x="21600" y="1040"/>
                    <a:pt x="20558" y="0"/>
                    <a:pt x="19356" y="0"/>
                  </a:cubicBezTo>
                  <a:close/>
                  <a:moveTo>
                    <a:pt x="18314" y="2280"/>
                  </a:moveTo>
                  <a:lnTo>
                    <a:pt x="18314" y="5560"/>
                  </a:lnTo>
                  <a:lnTo>
                    <a:pt x="16230" y="5560"/>
                  </a:lnTo>
                  <a:cubicBezTo>
                    <a:pt x="15429" y="5560"/>
                    <a:pt x="15028" y="5960"/>
                    <a:pt x="15028" y="6600"/>
                  </a:cubicBezTo>
                  <a:lnTo>
                    <a:pt x="15028" y="8640"/>
                  </a:lnTo>
                  <a:lnTo>
                    <a:pt x="18314" y="8640"/>
                  </a:lnTo>
                  <a:lnTo>
                    <a:pt x="18314" y="11920"/>
                  </a:lnTo>
                  <a:lnTo>
                    <a:pt x="15028" y="11920"/>
                  </a:lnTo>
                  <a:lnTo>
                    <a:pt x="15028" y="19320"/>
                  </a:lnTo>
                  <a:lnTo>
                    <a:pt x="11942" y="19320"/>
                  </a:lnTo>
                  <a:lnTo>
                    <a:pt x="11942" y="11920"/>
                  </a:lnTo>
                  <a:lnTo>
                    <a:pt x="9658" y="11920"/>
                  </a:lnTo>
                  <a:lnTo>
                    <a:pt x="9658" y="8640"/>
                  </a:lnTo>
                  <a:lnTo>
                    <a:pt x="11942" y="8640"/>
                  </a:lnTo>
                  <a:lnTo>
                    <a:pt x="11942" y="5960"/>
                  </a:lnTo>
                  <a:cubicBezTo>
                    <a:pt x="11942" y="3920"/>
                    <a:pt x="13585" y="2280"/>
                    <a:pt x="15629" y="2280"/>
                  </a:cubicBezTo>
                  <a:lnTo>
                    <a:pt x="18314" y="2280"/>
                  </a:lnTo>
                  <a:close/>
                </a:path>
              </a:pathLst>
            </a:custGeom>
            <a:solidFill>
              <a:srgbClr val="5E748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457200">
                <a:defRPr sz="1800">
                  <a:solidFill>
                    <a:srgbClr val="323232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>
              <a:off x="1668270" y="0"/>
              <a:ext cx="562943" cy="567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099" y="7400"/>
                  </a:moveTo>
                  <a:cubicBezTo>
                    <a:pt x="10099" y="6400"/>
                    <a:pt x="9257" y="4320"/>
                    <a:pt x="7814" y="4320"/>
                  </a:cubicBezTo>
                  <a:cubicBezTo>
                    <a:pt x="7013" y="4320"/>
                    <a:pt x="6372" y="4760"/>
                    <a:pt x="6372" y="6200"/>
                  </a:cubicBezTo>
                  <a:cubicBezTo>
                    <a:pt x="6372" y="7400"/>
                    <a:pt x="7013" y="9280"/>
                    <a:pt x="8456" y="9280"/>
                  </a:cubicBezTo>
                  <a:cubicBezTo>
                    <a:pt x="8456" y="9280"/>
                    <a:pt x="10099" y="9080"/>
                    <a:pt x="10099" y="7400"/>
                  </a:cubicBezTo>
                  <a:close/>
                  <a:moveTo>
                    <a:pt x="9257" y="12760"/>
                  </a:moveTo>
                  <a:lnTo>
                    <a:pt x="9057" y="12760"/>
                  </a:lnTo>
                  <a:cubicBezTo>
                    <a:pt x="8656" y="12760"/>
                    <a:pt x="7814" y="12960"/>
                    <a:pt x="7013" y="13160"/>
                  </a:cubicBezTo>
                  <a:cubicBezTo>
                    <a:pt x="6372" y="13400"/>
                    <a:pt x="5570" y="13800"/>
                    <a:pt x="5570" y="14800"/>
                  </a:cubicBezTo>
                  <a:cubicBezTo>
                    <a:pt x="5570" y="16040"/>
                    <a:pt x="6572" y="17280"/>
                    <a:pt x="8656" y="17280"/>
                  </a:cubicBezTo>
                  <a:cubicBezTo>
                    <a:pt x="10299" y="17280"/>
                    <a:pt x="11301" y="16240"/>
                    <a:pt x="11301" y="15240"/>
                  </a:cubicBezTo>
                  <a:cubicBezTo>
                    <a:pt x="11301" y="14400"/>
                    <a:pt x="10700" y="13800"/>
                    <a:pt x="9257" y="12760"/>
                  </a:cubicBezTo>
                  <a:close/>
                  <a:moveTo>
                    <a:pt x="19556" y="0"/>
                  </a:moveTo>
                  <a:lnTo>
                    <a:pt x="2244" y="0"/>
                  </a:lnTo>
                  <a:cubicBezTo>
                    <a:pt x="1042" y="0"/>
                    <a:pt x="0" y="1040"/>
                    <a:pt x="0" y="2280"/>
                  </a:cubicBezTo>
                  <a:lnTo>
                    <a:pt x="0" y="19360"/>
                  </a:lnTo>
                  <a:cubicBezTo>
                    <a:pt x="0" y="20560"/>
                    <a:pt x="1042" y="21600"/>
                    <a:pt x="2244" y="21600"/>
                  </a:cubicBezTo>
                  <a:lnTo>
                    <a:pt x="19556" y="21600"/>
                  </a:lnTo>
                  <a:cubicBezTo>
                    <a:pt x="20598" y="21600"/>
                    <a:pt x="21600" y="20560"/>
                    <a:pt x="21600" y="19360"/>
                  </a:cubicBezTo>
                  <a:lnTo>
                    <a:pt x="21600" y="2280"/>
                  </a:lnTo>
                  <a:cubicBezTo>
                    <a:pt x="21600" y="1040"/>
                    <a:pt x="20598" y="0"/>
                    <a:pt x="19556" y="0"/>
                  </a:cubicBezTo>
                  <a:close/>
                  <a:moveTo>
                    <a:pt x="7814" y="18520"/>
                  </a:moveTo>
                  <a:cubicBezTo>
                    <a:pt x="4729" y="18520"/>
                    <a:pt x="3286" y="16880"/>
                    <a:pt x="3286" y="15440"/>
                  </a:cubicBezTo>
                  <a:cubicBezTo>
                    <a:pt x="3286" y="14800"/>
                    <a:pt x="3486" y="13600"/>
                    <a:pt x="4929" y="12760"/>
                  </a:cubicBezTo>
                  <a:cubicBezTo>
                    <a:pt x="5771" y="12160"/>
                    <a:pt x="6773" y="11960"/>
                    <a:pt x="8215" y="11720"/>
                  </a:cubicBezTo>
                  <a:cubicBezTo>
                    <a:pt x="8015" y="11520"/>
                    <a:pt x="8015" y="11320"/>
                    <a:pt x="8015" y="10720"/>
                  </a:cubicBezTo>
                  <a:cubicBezTo>
                    <a:pt x="8015" y="10520"/>
                    <a:pt x="8015" y="10520"/>
                    <a:pt x="8015" y="10080"/>
                  </a:cubicBezTo>
                  <a:lnTo>
                    <a:pt x="7614" y="10080"/>
                  </a:lnTo>
                  <a:cubicBezTo>
                    <a:pt x="5570" y="10080"/>
                    <a:pt x="4128" y="8640"/>
                    <a:pt x="4128" y="7000"/>
                  </a:cubicBezTo>
                  <a:cubicBezTo>
                    <a:pt x="4128" y="5160"/>
                    <a:pt x="5570" y="3120"/>
                    <a:pt x="8656" y="3120"/>
                  </a:cubicBezTo>
                  <a:lnTo>
                    <a:pt x="13184" y="3120"/>
                  </a:lnTo>
                  <a:lnTo>
                    <a:pt x="12744" y="3520"/>
                  </a:lnTo>
                  <a:lnTo>
                    <a:pt x="11942" y="4320"/>
                  </a:lnTo>
                  <a:lnTo>
                    <a:pt x="11101" y="4320"/>
                  </a:lnTo>
                  <a:cubicBezTo>
                    <a:pt x="11541" y="4760"/>
                    <a:pt x="12142" y="5360"/>
                    <a:pt x="12142" y="6600"/>
                  </a:cubicBezTo>
                  <a:cubicBezTo>
                    <a:pt x="12142" y="8240"/>
                    <a:pt x="11301" y="8840"/>
                    <a:pt x="10499" y="9480"/>
                  </a:cubicBezTo>
                  <a:cubicBezTo>
                    <a:pt x="10299" y="9680"/>
                    <a:pt x="10099" y="9880"/>
                    <a:pt x="10099" y="10280"/>
                  </a:cubicBezTo>
                  <a:cubicBezTo>
                    <a:pt x="10099" y="10720"/>
                    <a:pt x="10299" y="10920"/>
                    <a:pt x="10499" y="10920"/>
                  </a:cubicBezTo>
                  <a:cubicBezTo>
                    <a:pt x="10499" y="11120"/>
                    <a:pt x="10700" y="11120"/>
                    <a:pt x="10900" y="11320"/>
                  </a:cubicBezTo>
                  <a:cubicBezTo>
                    <a:pt x="11742" y="11960"/>
                    <a:pt x="12984" y="12560"/>
                    <a:pt x="12984" y="14400"/>
                  </a:cubicBezTo>
                  <a:cubicBezTo>
                    <a:pt x="12984" y="16240"/>
                    <a:pt x="11541" y="18520"/>
                    <a:pt x="7814" y="18520"/>
                  </a:cubicBezTo>
                  <a:close/>
                  <a:moveTo>
                    <a:pt x="18314" y="10920"/>
                  </a:moveTo>
                  <a:lnTo>
                    <a:pt x="16270" y="10920"/>
                  </a:lnTo>
                  <a:lnTo>
                    <a:pt x="16270" y="12960"/>
                  </a:lnTo>
                  <a:lnTo>
                    <a:pt x="15228" y="12960"/>
                  </a:lnTo>
                  <a:lnTo>
                    <a:pt x="15228" y="10920"/>
                  </a:lnTo>
                  <a:lnTo>
                    <a:pt x="12984" y="10920"/>
                  </a:lnTo>
                  <a:lnTo>
                    <a:pt x="12984" y="9680"/>
                  </a:lnTo>
                  <a:lnTo>
                    <a:pt x="15228" y="9680"/>
                  </a:lnTo>
                  <a:lnTo>
                    <a:pt x="15228" y="7640"/>
                  </a:lnTo>
                  <a:lnTo>
                    <a:pt x="16270" y="7640"/>
                  </a:lnTo>
                  <a:lnTo>
                    <a:pt x="16270" y="9680"/>
                  </a:lnTo>
                  <a:lnTo>
                    <a:pt x="18314" y="9680"/>
                  </a:lnTo>
                  <a:lnTo>
                    <a:pt x="18314" y="10920"/>
                  </a:lnTo>
                  <a:close/>
                </a:path>
              </a:pathLst>
            </a:custGeom>
            <a:solidFill>
              <a:srgbClr val="5E748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457200">
                <a:defRPr sz="1800">
                  <a:solidFill>
                    <a:srgbClr val="323232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>
              <a:off x="2500097" y="0"/>
              <a:ext cx="567561" cy="567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20" y="0"/>
                  </a:moveTo>
                  <a:lnTo>
                    <a:pt x="2080" y="0"/>
                  </a:lnTo>
                  <a:cubicBezTo>
                    <a:pt x="1040" y="0"/>
                    <a:pt x="0" y="1040"/>
                    <a:pt x="0" y="2280"/>
                  </a:cubicBezTo>
                  <a:lnTo>
                    <a:pt x="0" y="19360"/>
                  </a:lnTo>
                  <a:cubicBezTo>
                    <a:pt x="0" y="20560"/>
                    <a:pt x="1040" y="21600"/>
                    <a:pt x="2080" y="21600"/>
                  </a:cubicBezTo>
                  <a:lnTo>
                    <a:pt x="19320" y="21600"/>
                  </a:lnTo>
                  <a:cubicBezTo>
                    <a:pt x="20560" y="21600"/>
                    <a:pt x="21600" y="20560"/>
                    <a:pt x="21600" y="19360"/>
                  </a:cubicBezTo>
                  <a:lnTo>
                    <a:pt x="21600" y="2280"/>
                  </a:lnTo>
                  <a:cubicBezTo>
                    <a:pt x="21600" y="1040"/>
                    <a:pt x="20560" y="0"/>
                    <a:pt x="19320" y="0"/>
                  </a:cubicBezTo>
                  <a:close/>
                  <a:moveTo>
                    <a:pt x="10680" y="6600"/>
                  </a:moveTo>
                  <a:cubicBezTo>
                    <a:pt x="13160" y="6600"/>
                    <a:pt x="15000" y="8560"/>
                    <a:pt x="15000" y="10920"/>
                  </a:cubicBezTo>
                  <a:cubicBezTo>
                    <a:pt x="15000" y="13280"/>
                    <a:pt x="13080" y="15240"/>
                    <a:pt x="10680" y="15240"/>
                  </a:cubicBezTo>
                  <a:cubicBezTo>
                    <a:pt x="8320" y="15240"/>
                    <a:pt x="6400" y="13280"/>
                    <a:pt x="6400" y="10920"/>
                  </a:cubicBezTo>
                  <a:cubicBezTo>
                    <a:pt x="6400" y="8560"/>
                    <a:pt x="8440" y="6600"/>
                    <a:pt x="10680" y="6600"/>
                  </a:cubicBezTo>
                  <a:close/>
                  <a:moveTo>
                    <a:pt x="2680" y="19360"/>
                  </a:moveTo>
                  <a:cubicBezTo>
                    <a:pt x="2280" y="19360"/>
                    <a:pt x="2080" y="19120"/>
                    <a:pt x="2080" y="18920"/>
                  </a:cubicBezTo>
                  <a:lnTo>
                    <a:pt x="2080" y="9680"/>
                  </a:lnTo>
                  <a:lnTo>
                    <a:pt x="4320" y="9680"/>
                  </a:lnTo>
                  <a:cubicBezTo>
                    <a:pt x="4320" y="10080"/>
                    <a:pt x="4320" y="10520"/>
                    <a:pt x="4320" y="10920"/>
                  </a:cubicBezTo>
                  <a:cubicBezTo>
                    <a:pt x="4320" y="14400"/>
                    <a:pt x="7200" y="17280"/>
                    <a:pt x="10680" y="17280"/>
                  </a:cubicBezTo>
                  <a:cubicBezTo>
                    <a:pt x="14200" y="17280"/>
                    <a:pt x="17280" y="14400"/>
                    <a:pt x="17280" y="10920"/>
                  </a:cubicBezTo>
                  <a:cubicBezTo>
                    <a:pt x="17280" y="10520"/>
                    <a:pt x="17280" y="10080"/>
                    <a:pt x="17080" y="9680"/>
                  </a:cubicBezTo>
                  <a:lnTo>
                    <a:pt x="19320" y="9680"/>
                  </a:lnTo>
                  <a:lnTo>
                    <a:pt x="19320" y="18920"/>
                  </a:lnTo>
                  <a:cubicBezTo>
                    <a:pt x="19320" y="19120"/>
                    <a:pt x="19120" y="19360"/>
                    <a:pt x="18720" y="19360"/>
                  </a:cubicBezTo>
                  <a:lnTo>
                    <a:pt x="2680" y="19360"/>
                  </a:lnTo>
                  <a:close/>
                  <a:moveTo>
                    <a:pt x="19320" y="4960"/>
                  </a:moveTo>
                  <a:cubicBezTo>
                    <a:pt x="19320" y="5160"/>
                    <a:pt x="19120" y="5360"/>
                    <a:pt x="18720" y="5360"/>
                  </a:cubicBezTo>
                  <a:lnTo>
                    <a:pt x="16680" y="5360"/>
                  </a:lnTo>
                  <a:cubicBezTo>
                    <a:pt x="16240" y="5360"/>
                    <a:pt x="16040" y="5160"/>
                    <a:pt x="16040" y="4960"/>
                  </a:cubicBezTo>
                  <a:lnTo>
                    <a:pt x="16040" y="2680"/>
                  </a:lnTo>
                  <a:cubicBezTo>
                    <a:pt x="16040" y="2480"/>
                    <a:pt x="16240" y="2280"/>
                    <a:pt x="16680" y="2280"/>
                  </a:cubicBezTo>
                  <a:lnTo>
                    <a:pt x="18720" y="2280"/>
                  </a:lnTo>
                  <a:cubicBezTo>
                    <a:pt x="19120" y="2280"/>
                    <a:pt x="19320" y="2480"/>
                    <a:pt x="19320" y="2680"/>
                  </a:cubicBezTo>
                  <a:lnTo>
                    <a:pt x="19320" y="4960"/>
                  </a:lnTo>
                  <a:close/>
                </a:path>
              </a:pathLst>
            </a:custGeom>
            <a:solidFill>
              <a:srgbClr val="5E748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457200">
                <a:defRPr sz="1800">
                  <a:solidFill>
                    <a:srgbClr val="323232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>
              <a:off x="834135" y="2308"/>
              <a:ext cx="562943" cy="562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56" y="0"/>
                  </a:moveTo>
                  <a:lnTo>
                    <a:pt x="2244" y="0"/>
                  </a:lnTo>
                  <a:cubicBezTo>
                    <a:pt x="1042" y="0"/>
                    <a:pt x="0" y="1002"/>
                    <a:pt x="0" y="2244"/>
                  </a:cubicBezTo>
                  <a:lnTo>
                    <a:pt x="0" y="19356"/>
                  </a:lnTo>
                  <a:cubicBezTo>
                    <a:pt x="0" y="20598"/>
                    <a:pt x="1042" y="21600"/>
                    <a:pt x="2244" y="21600"/>
                  </a:cubicBezTo>
                  <a:lnTo>
                    <a:pt x="19556" y="21600"/>
                  </a:lnTo>
                  <a:cubicBezTo>
                    <a:pt x="20598" y="21600"/>
                    <a:pt x="21600" y="20598"/>
                    <a:pt x="21600" y="19356"/>
                  </a:cubicBezTo>
                  <a:lnTo>
                    <a:pt x="21600" y="2244"/>
                  </a:lnTo>
                  <a:cubicBezTo>
                    <a:pt x="21600" y="1002"/>
                    <a:pt x="20598" y="0"/>
                    <a:pt x="19556" y="0"/>
                  </a:cubicBezTo>
                  <a:close/>
                  <a:moveTo>
                    <a:pt x="17072" y="7814"/>
                  </a:moveTo>
                  <a:cubicBezTo>
                    <a:pt x="16871" y="12744"/>
                    <a:pt x="13786" y="16270"/>
                    <a:pt x="9057" y="16471"/>
                  </a:cubicBezTo>
                  <a:cubicBezTo>
                    <a:pt x="7013" y="16671"/>
                    <a:pt x="5771" y="16030"/>
                    <a:pt x="4328" y="15228"/>
                  </a:cubicBezTo>
                  <a:cubicBezTo>
                    <a:pt x="5771" y="15429"/>
                    <a:pt x="7614" y="14827"/>
                    <a:pt x="8656" y="13986"/>
                  </a:cubicBezTo>
                  <a:cubicBezTo>
                    <a:pt x="7213" y="13986"/>
                    <a:pt x="6372" y="13184"/>
                    <a:pt x="5971" y="11942"/>
                  </a:cubicBezTo>
                  <a:cubicBezTo>
                    <a:pt x="6372" y="12142"/>
                    <a:pt x="6773" y="11942"/>
                    <a:pt x="7013" y="11942"/>
                  </a:cubicBezTo>
                  <a:cubicBezTo>
                    <a:pt x="5771" y="11501"/>
                    <a:pt x="4929" y="10900"/>
                    <a:pt x="4729" y="9057"/>
                  </a:cubicBezTo>
                  <a:cubicBezTo>
                    <a:pt x="5129" y="9257"/>
                    <a:pt x="5570" y="9458"/>
                    <a:pt x="5971" y="9458"/>
                  </a:cubicBezTo>
                  <a:cubicBezTo>
                    <a:pt x="5129" y="8856"/>
                    <a:pt x="4328" y="6773"/>
                    <a:pt x="5129" y="5530"/>
                  </a:cubicBezTo>
                  <a:cubicBezTo>
                    <a:pt x="6572" y="6973"/>
                    <a:pt x="8215" y="8416"/>
                    <a:pt x="11101" y="8616"/>
                  </a:cubicBezTo>
                  <a:cubicBezTo>
                    <a:pt x="10299" y="5530"/>
                    <a:pt x="14427" y="3887"/>
                    <a:pt x="16070" y="5971"/>
                  </a:cubicBezTo>
                  <a:cubicBezTo>
                    <a:pt x="16871" y="5771"/>
                    <a:pt x="17312" y="5530"/>
                    <a:pt x="17913" y="5330"/>
                  </a:cubicBezTo>
                  <a:cubicBezTo>
                    <a:pt x="17713" y="6171"/>
                    <a:pt x="17312" y="6572"/>
                    <a:pt x="16671" y="6973"/>
                  </a:cubicBezTo>
                  <a:cubicBezTo>
                    <a:pt x="17312" y="6773"/>
                    <a:pt x="17713" y="6773"/>
                    <a:pt x="18114" y="6572"/>
                  </a:cubicBezTo>
                  <a:cubicBezTo>
                    <a:pt x="18114" y="6973"/>
                    <a:pt x="17512" y="7414"/>
                    <a:pt x="17072" y="7814"/>
                  </a:cubicBezTo>
                  <a:close/>
                </a:path>
              </a:pathLst>
            </a:custGeom>
            <a:solidFill>
              <a:srgbClr val="5E748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457200">
                <a:defRPr sz="1800">
                  <a:solidFill>
                    <a:srgbClr val="323232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149692" y="11994735"/>
            <a:ext cx="6470613" cy="696876"/>
            <a:chOff x="0" y="0"/>
            <a:chExt cx="6470612" cy="696875"/>
          </a:xfrm>
        </p:grpSpPr>
        <p:sp>
          <p:nvSpPr>
            <p:cNvPr id="17" name="Shape 17"/>
            <p:cNvSpPr/>
            <p:nvPr/>
          </p:nvSpPr>
          <p:spPr>
            <a:xfrm>
              <a:off x="707265" y="0"/>
              <a:ext cx="2514713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800" b="1">
                  <a:solidFill>
                    <a:srgbClr val="5E7484"/>
                  </a:solidFill>
                  <a:latin typeface="+mn-lt"/>
                  <a:ea typeface="+mn-ea"/>
                  <a:cs typeface="+mn-cs"/>
                  <a:sym typeface="Helvetica"/>
                  <a:hlinkClick r:id="rId2"/>
                </a:defRPr>
              </a:lvl1pPr>
            </a:lstStyle>
            <a:p>
              <a:r>
                <a:rPr>
                  <a:latin typeface="+mn-lt"/>
                  <a:hlinkClick r:id="rId2"/>
                </a:rPr>
                <a:t>WWW.SITE2MAX.PRO</a:t>
              </a:r>
            </a:p>
          </p:txBody>
        </p:sp>
        <p:sp>
          <p:nvSpPr>
            <p:cNvPr id="18" name="Shape 18"/>
            <p:cNvSpPr/>
            <p:nvPr/>
          </p:nvSpPr>
          <p:spPr>
            <a:xfrm>
              <a:off x="704449" y="315875"/>
              <a:ext cx="5766164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1800">
                  <a:solidFill>
                    <a:srgbClr val="5E7484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>
                  <a:latin typeface="+mn-lt"/>
                </a:rPr>
                <a:t>Free PowerPoint &amp; KeyNote Templates</a:t>
              </a:r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0" y="103781"/>
              <a:ext cx="591162" cy="508658"/>
              <a:chOff x="0" y="0"/>
              <a:chExt cx="591161" cy="508657"/>
            </a:xfrm>
          </p:grpSpPr>
          <p:sp>
            <p:nvSpPr>
              <p:cNvPr id="19" name="Shape 19"/>
              <p:cNvSpPr/>
              <p:nvPr/>
            </p:nvSpPr>
            <p:spPr>
              <a:xfrm>
                <a:off x="1493" y="0"/>
                <a:ext cx="157323" cy="152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1" h="21445" extrusionOk="0">
                    <a:moveTo>
                      <a:pt x="76" y="20289"/>
                    </a:moveTo>
                    <a:lnTo>
                      <a:pt x="0" y="1360"/>
                    </a:lnTo>
                    <a:cubicBezTo>
                      <a:pt x="-10" y="1007"/>
                      <a:pt x="120" y="664"/>
                      <a:pt x="360" y="410"/>
                    </a:cubicBezTo>
                    <a:cubicBezTo>
                      <a:pt x="733" y="16"/>
                      <a:pt x="1302" y="-107"/>
                      <a:pt x="1798" y="98"/>
                    </a:cubicBezTo>
                    <a:lnTo>
                      <a:pt x="20652" y="7385"/>
                    </a:lnTo>
                    <a:cubicBezTo>
                      <a:pt x="20896" y="7491"/>
                      <a:pt x="21105" y="7652"/>
                      <a:pt x="21269" y="7853"/>
                    </a:cubicBezTo>
                    <a:cubicBezTo>
                      <a:pt x="21398" y="8010"/>
                      <a:pt x="21500" y="8195"/>
                      <a:pt x="21541" y="8404"/>
                    </a:cubicBezTo>
                    <a:cubicBezTo>
                      <a:pt x="21590" y="8654"/>
                      <a:pt x="21546" y="8905"/>
                      <a:pt x="21446" y="9124"/>
                    </a:cubicBezTo>
                    <a:cubicBezTo>
                      <a:pt x="21331" y="9377"/>
                      <a:pt x="21139" y="9593"/>
                      <a:pt x="20887" y="9735"/>
                    </a:cubicBezTo>
                    <a:lnTo>
                      <a:pt x="1482" y="21324"/>
                    </a:lnTo>
                    <a:cubicBezTo>
                      <a:pt x="1182" y="21493"/>
                      <a:pt x="817" y="21484"/>
                      <a:pt x="525" y="21302"/>
                    </a:cubicBezTo>
                    <a:cubicBezTo>
                      <a:pt x="187" y="21090"/>
                      <a:pt x="9" y="20689"/>
                      <a:pt x="76" y="20289"/>
                    </a:cubicBezTo>
                    <a:close/>
                  </a:path>
                </a:pathLst>
              </a:custGeom>
              <a:solidFill>
                <a:srgbClr val="5E74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20" name="Shape 20"/>
              <p:cNvSpPr/>
              <p:nvPr/>
            </p:nvSpPr>
            <p:spPr>
              <a:xfrm>
                <a:off x="1168" y="173768"/>
                <a:ext cx="128123" cy="101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9" h="20967" extrusionOk="0">
                    <a:moveTo>
                      <a:pt x="14" y="12680"/>
                    </a:moveTo>
                    <a:lnTo>
                      <a:pt x="14" y="19280"/>
                    </a:lnTo>
                    <a:cubicBezTo>
                      <a:pt x="-42" y="19719"/>
                      <a:pt x="74" y="20165"/>
                      <a:pt x="324" y="20481"/>
                    </a:cubicBezTo>
                    <a:cubicBezTo>
                      <a:pt x="757" y="21028"/>
                      <a:pt x="1418" y="21061"/>
                      <a:pt x="2007" y="20838"/>
                    </a:cubicBezTo>
                    <a:cubicBezTo>
                      <a:pt x="2230" y="20754"/>
                      <a:pt x="2445" y="20636"/>
                      <a:pt x="2647" y="20485"/>
                    </a:cubicBezTo>
                    <a:lnTo>
                      <a:pt x="19339" y="8413"/>
                    </a:lnTo>
                    <a:cubicBezTo>
                      <a:pt x="21016" y="7110"/>
                      <a:pt x="21558" y="4359"/>
                      <a:pt x="20559" y="2221"/>
                    </a:cubicBezTo>
                    <a:cubicBezTo>
                      <a:pt x="19637" y="250"/>
                      <a:pt x="17688" y="-539"/>
                      <a:pt x="16025" y="386"/>
                    </a:cubicBezTo>
                    <a:lnTo>
                      <a:pt x="710" y="11183"/>
                    </a:lnTo>
                    <a:cubicBezTo>
                      <a:pt x="471" y="11359"/>
                      <a:pt x="279" y="11620"/>
                      <a:pt x="157" y="11932"/>
                    </a:cubicBezTo>
                    <a:cubicBezTo>
                      <a:pt x="66" y="12165"/>
                      <a:pt x="17" y="12421"/>
                      <a:pt x="14" y="12680"/>
                    </a:cubicBezTo>
                    <a:close/>
                  </a:path>
                </a:pathLst>
              </a:custGeom>
              <a:solidFill>
                <a:srgbClr val="5E74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21" name="Shape 21"/>
              <p:cNvSpPr/>
              <p:nvPr/>
            </p:nvSpPr>
            <p:spPr>
              <a:xfrm>
                <a:off x="0" y="228851"/>
                <a:ext cx="295414" cy="279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0" h="21107" extrusionOk="0">
                    <a:moveTo>
                      <a:pt x="471" y="7906"/>
                    </a:moveTo>
                    <a:lnTo>
                      <a:pt x="13581" y="457"/>
                    </a:lnTo>
                    <a:cubicBezTo>
                      <a:pt x="15392" y="-487"/>
                      <a:pt x="17599" y="70"/>
                      <a:pt x="18783" y="1769"/>
                    </a:cubicBezTo>
                    <a:cubicBezTo>
                      <a:pt x="20248" y="3871"/>
                      <a:pt x="19645" y="6818"/>
                      <a:pt x="17481" y="8128"/>
                    </a:cubicBezTo>
                    <a:lnTo>
                      <a:pt x="12198" y="11071"/>
                    </a:lnTo>
                    <a:cubicBezTo>
                      <a:pt x="11994" y="11210"/>
                      <a:pt x="11865" y="11441"/>
                      <a:pt x="11851" y="11693"/>
                    </a:cubicBezTo>
                    <a:cubicBezTo>
                      <a:pt x="11835" y="11962"/>
                      <a:pt x="11951" y="12221"/>
                      <a:pt x="12160" y="12383"/>
                    </a:cubicBezTo>
                    <a:lnTo>
                      <a:pt x="19975" y="16959"/>
                    </a:lnTo>
                    <a:cubicBezTo>
                      <a:pt x="20263" y="17139"/>
                      <a:pt x="20576" y="17273"/>
                      <a:pt x="20903" y="17355"/>
                    </a:cubicBezTo>
                    <a:cubicBezTo>
                      <a:pt x="21128" y="17412"/>
                      <a:pt x="21358" y="17444"/>
                      <a:pt x="21590" y="17451"/>
                    </a:cubicBezTo>
                    <a:lnTo>
                      <a:pt x="21590" y="21105"/>
                    </a:lnTo>
                    <a:cubicBezTo>
                      <a:pt x="21408" y="21113"/>
                      <a:pt x="21226" y="21099"/>
                      <a:pt x="21048" y="21063"/>
                    </a:cubicBezTo>
                    <a:cubicBezTo>
                      <a:pt x="20857" y="21025"/>
                      <a:pt x="20672" y="20963"/>
                      <a:pt x="20492" y="20889"/>
                    </a:cubicBezTo>
                    <a:cubicBezTo>
                      <a:pt x="20290" y="20804"/>
                      <a:pt x="20093" y="20703"/>
                      <a:pt x="19905" y="20586"/>
                    </a:cubicBezTo>
                    <a:lnTo>
                      <a:pt x="421" y="9395"/>
                    </a:lnTo>
                    <a:cubicBezTo>
                      <a:pt x="169" y="9255"/>
                      <a:pt x="9" y="8988"/>
                      <a:pt x="0" y="8693"/>
                    </a:cubicBezTo>
                    <a:cubicBezTo>
                      <a:pt x="-10" y="8357"/>
                      <a:pt x="175" y="8047"/>
                      <a:pt x="471" y="7906"/>
                    </a:cubicBezTo>
                    <a:close/>
                  </a:path>
                </a:pathLst>
              </a:custGeom>
              <a:solidFill>
                <a:srgbClr val="5E74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22" name="Shape 22"/>
              <p:cNvSpPr/>
              <p:nvPr/>
            </p:nvSpPr>
            <p:spPr>
              <a:xfrm>
                <a:off x="189045" y="262322"/>
                <a:ext cx="45114" cy="45114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>
                  <a:latin typeface="+mn-lt"/>
                </a:endParaRPr>
              </a:p>
            </p:txBody>
          </p:sp>
          <p:sp>
            <p:nvSpPr>
              <p:cNvPr id="23" name="Shape 23"/>
              <p:cNvSpPr/>
              <p:nvPr/>
            </p:nvSpPr>
            <p:spPr>
              <a:xfrm>
                <a:off x="207835" y="56337"/>
                <a:ext cx="173029" cy="50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0" h="21513" extrusionOk="0">
                    <a:moveTo>
                      <a:pt x="675" y="0"/>
                    </a:moveTo>
                    <a:cubicBezTo>
                      <a:pt x="421" y="21"/>
                      <a:pt x="190" y="524"/>
                      <a:pt x="77" y="1306"/>
                    </a:cubicBezTo>
                    <a:cubicBezTo>
                      <a:pt x="-114" y="2623"/>
                      <a:pt x="64" y="4217"/>
                      <a:pt x="462" y="4762"/>
                    </a:cubicBezTo>
                    <a:lnTo>
                      <a:pt x="9181" y="20142"/>
                    </a:lnTo>
                    <a:cubicBezTo>
                      <a:pt x="9676" y="21045"/>
                      <a:pt x="10229" y="21516"/>
                      <a:pt x="10790" y="21513"/>
                    </a:cubicBezTo>
                    <a:cubicBezTo>
                      <a:pt x="11347" y="21509"/>
                      <a:pt x="11895" y="21039"/>
                      <a:pt x="12387" y="20142"/>
                    </a:cubicBezTo>
                    <a:lnTo>
                      <a:pt x="20939" y="4999"/>
                    </a:lnTo>
                    <a:cubicBezTo>
                      <a:pt x="21290" y="4534"/>
                      <a:pt x="21486" y="3254"/>
                      <a:pt x="21399" y="2003"/>
                    </a:cubicBezTo>
                    <a:cubicBezTo>
                      <a:pt x="21313" y="755"/>
                      <a:pt x="20971" y="-84"/>
                      <a:pt x="20598" y="36"/>
                    </a:cubicBezTo>
                    <a:lnTo>
                      <a:pt x="675" y="0"/>
                    </a:lnTo>
                    <a:close/>
                  </a:path>
                </a:pathLst>
              </a:custGeom>
              <a:solidFill>
                <a:srgbClr val="5E74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24" name="Shape 24"/>
              <p:cNvSpPr/>
              <p:nvPr/>
            </p:nvSpPr>
            <p:spPr>
              <a:xfrm>
                <a:off x="255606" y="392618"/>
                <a:ext cx="78502" cy="31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0" h="21540" extrusionOk="0">
                    <a:moveTo>
                      <a:pt x="1655" y="0"/>
                    </a:moveTo>
                    <a:lnTo>
                      <a:pt x="19650" y="0"/>
                    </a:lnTo>
                    <a:cubicBezTo>
                      <a:pt x="20512" y="239"/>
                      <a:pt x="21199" y="1904"/>
                      <a:pt x="21313" y="4037"/>
                    </a:cubicBezTo>
                    <a:cubicBezTo>
                      <a:pt x="21412" y="5877"/>
                      <a:pt x="21056" y="7685"/>
                      <a:pt x="20410" y="8623"/>
                    </a:cubicBezTo>
                    <a:lnTo>
                      <a:pt x="12944" y="20137"/>
                    </a:lnTo>
                    <a:cubicBezTo>
                      <a:pt x="12358" y="20996"/>
                      <a:pt x="11696" y="21476"/>
                      <a:pt x="11016" y="21534"/>
                    </a:cubicBezTo>
                    <a:cubicBezTo>
                      <a:pt x="10241" y="21600"/>
                      <a:pt x="9474" y="21115"/>
                      <a:pt x="8806" y="20137"/>
                    </a:cubicBezTo>
                    <a:lnTo>
                      <a:pt x="959" y="8655"/>
                    </a:lnTo>
                    <a:cubicBezTo>
                      <a:pt x="174" y="7554"/>
                      <a:pt x="-188" y="5229"/>
                      <a:pt x="96" y="3106"/>
                    </a:cubicBezTo>
                    <a:cubicBezTo>
                      <a:pt x="324" y="1400"/>
                      <a:pt x="934" y="184"/>
                      <a:pt x="1655" y="0"/>
                    </a:cubicBezTo>
                    <a:close/>
                  </a:path>
                </a:pathLst>
              </a:custGeom>
              <a:solidFill>
                <a:srgbClr val="5E74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25" name="Shape 25"/>
              <p:cNvSpPr/>
              <p:nvPr/>
            </p:nvSpPr>
            <p:spPr>
              <a:xfrm>
                <a:off x="462326" y="173764"/>
                <a:ext cx="128122" cy="101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9" h="20967" extrusionOk="0">
                    <a:moveTo>
                      <a:pt x="21045" y="12680"/>
                    </a:moveTo>
                    <a:lnTo>
                      <a:pt x="21045" y="19280"/>
                    </a:lnTo>
                    <a:cubicBezTo>
                      <a:pt x="21101" y="19719"/>
                      <a:pt x="20985" y="20165"/>
                      <a:pt x="20735" y="20481"/>
                    </a:cubicBezTo>
                    <a:cubicBezTo>
                      <a:pt x="20302" y="21028"/>
                      <a:pt x="19641" y="21061"/>
                      <a:pt x="19052" y="20838"/>
                    </a:cubicBezTo>
                    <a:cubicBezTo>
                      <a:pt x="18829" y="20754"/>
                      <a:pt x="18614" y="20636"/>
                      <a:pt x="18412" y="20485"/>
                    </a:cubicBezTo>
                    <a:lnTo>
                      <a:pt x="1720" y="8413"/>
                    </a:lnTo>
                    <a:cubicBezTo>
                      <a:pt x="43" y="7110"/>
                      <a:pt x="-499" y="4359"/>
                      <a:pt x="500" y="2221"/>
                    </a:cubicBezTo>
                    <a:cubicBezTo>
                      <a:pt x="1422" y="250"/>
                      <a:pt x="3371" y="-539"/>
                      <a:pt x="5034" y="386"/>
                    </a:cubicBezTo>
                    <a:lnTo>
                      <a:pt x="20349" y="11183"/>
                    </a:lnTo>
                    <a:cubicBezTo>
                      <a:pt x="20588" y="11359"/>
                      <a:pt x="20780" y="11620"/>
                      <a:pt x="20902" y="11932"/>
                    </a:cubicBezTo>
                    <a:cubicBezTo>
                      <a:pt x="20993" y="12165"/>
                      <a:pt x="21042" y="12421"/>
                      <a:pt x="21045" y="12680"/>
                    </a:cubicBezTo>
                    <a:close/>
                  </a:path>
                </a:pathLst>
              </a:custGeom>
              <a:solidFill>
                <a:srgbClr val="5E74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26" name="Shape 26"/>
              <p:cNvSpPr/>
              <p:nvPr/>
            </p:nvSpPr>
            <p:spPr>
              <a:xfrm>
                <a:off x="433839" y="0"/>
                <a:ext cx="157323" cy="152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1" h="21445" extrusionOk="0">
                    <a:moveTo>
                      <a:pt x="21485" y="20289"/>
                    </a:moveTo>
                    <a:lnTo>
                      <a:pt x="21561" y="1360"/>
                    </a:lnTo>
                    <a:cubicBezTo>
                      <a:pt x="21571" y="1007"/>
                      <a:pt x="21441" y="664"/>
                      <a:pt x="21201" y="410"/>
                    </a:cubicBezTo>
                    <a:cubicBezTo>
                      <a:pt x="20828" y="16"/>
                      <a:pt x="20259" y="-107"/>
                      <a:pt x="19763" y="98"/>
                    </a:cubicBezTo>
                    <a:lnTo>
                      <a:pt x="909" y="7385"/>
                    </a:lnTo>
                    <a:cubicBezTo>
                      <a:pt x="665" y="7491"/>
                      <a:pt x="456" y="7652"/>
                      <a:pt x="292" y="7853"/>
                    </a:cubicBezTo>
                    <a:cubicBezTo>
                      <a:pt x="163" y="8010"/>
                      <a:pt x="61" y="8195"/>
                      <a:pt x="20" y="8404"/>
                    </a:cubicBezTo>
                    <a:cubicBezTo>
                      <a:pt x="-29" y="8654"/>
                      <a:pt x="15" y="8905"/>
                      <a:pt x="115" y="9124"/>
                    </a:cubicBezTo>
                    <a:cubicBezTo>
                      <a:pt x="230" y="9377"/>
                      <a:pt x="422" y="9593"/>
                      <a:pt x="674" y="9735"/>
                    </a:cubicBezTo>
                    <a:lnTo>
                      <a:pt x="20079" y="21324"/>
                    </a:lnTo>
                    <a:cubicBezTo>
                      <a:pt x="20379" y="21493"/>
                      <a:pt x="20744" y="21484"/>
                      <a:pt x="21036" y="21302"/>
                    </a:cubicBezTo>
                    <a:cubicBezTo>
                      <a:pt x="21374" y="21090"/>
                      <a:pt x="21552" y="20689"/>
                      <a:pt x="21485" y="20289"/>
                    </a:cubicBezTo>
                    <a:close/>
                  </a:path>
                </a:pathLst>
              </a:custGeom>
              <a:solidFill>
                <a:srgbClr val="5E74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27" name="Shape 27"/>
              <p:cNvSpPr/>
              <p:nvPr/>
            </p:nvSpPr>
            <p:spPr>
              <a:xfrm>
                <a:off x="293590" y="228849"/>
                <a:ext cx="295414" cy="279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0" h="21107" extrusionOk="0">
                    <a:moveTo>
                      <a:pt x="21119" y="7906"/>
                    </a:moveTo>
                    <a:lnTo>
                      <a:pt x="8009" y="457"/>
                    </a:lnTo>
                    <a:cubicBezTo>
                      <a:pt x="6198" y="-487"/>
                      <a:pt x="3991" y="70"/>
                      <a:pt x="2807" y="1769"/>
                    </a:cubicBezTo>
                    <a:cubicBezTo>
                      <a:pt x="1342" y="3871"/>
                      <a:pt x="1945" y="6818"/>
                      <a:pt x="4109" y="8128"/>
                    </a:cubicBezTo>
                    <a:lnTo>
                      <a:pt x="9392" y="11071"/>
                    </a:lnTo>
                    <a:cubicBezTo>
                      <a:pt x="9596" y="11210"/>
                      <a:pt x="9725" y="11441"/>
                      <a:pt x="9739" y="11693"/>
                    </a:cubicBezTo>
                    <a:cubicBezTo>
                      <a:pt x="9755" y="11962"/>
                      <a:pt x="9639" y="12221"/>
                      <a:pt x="9430" y="12383"/>
                    </a:cubicBezTo>
                    <a:lnTo>
                      <a:pt x="1615" y="16959"/>
                    </a:lnTo>
                    <a:cubicBezTo>
                      <a:pt x="1327" y="17139"/>
                      <a:pt x="1014" y="17273"/>
                      <a:pt x="687" y="17355"/>
                    </a:cubicBezTo>
                    <a:cubicBezTo>
                      <a:pt x="462" y="17412"/>
                      <a:pt x="232" y="17444"/>
                      <a:pt x="0" y="17451"/>
                    </a:cubicBezTo>
                    <a:lnTo>
                      <a:pt x="0" y="21105"/>
                    </a:lnTo>
                    <a:cubicBezTo>
                      <a:pt x="182" y="21113"/>
                      <a:pt x="364" y="21099"/>
                      <a:pt x="542" y="21063"/>
                    </a:cubicBezTo>
                    <a:cubicBezTo>
                      <a:pt x="733" y="21025"/>
                      <a:pt x="918" y="20963"/>
                      <a:pt x="1098" y="20889"/>
                    </a:cubicBezTo>
                    <a:cubicBezTo>
                      <a:pt x="1300" y="20804"/>
                      <a:pt x="1497" y="20703"/>
                      <a:pt x="1685" y="20586"/>
                    </a:cubicBezTo>
                    <a:lnTo>
                      <a:pt x="21169" y="9395"/>
                    </a:lnTo>
                    <a:cubicBezTo>
                      <a:pt x="21421" y="9255"/>
                      <a:pt x="21581" y="8988"/>
                      <a:pt x="21590" y="8693"/>
                    </a:cubicBezTo>
                    <a:cubicBezTo>
                      <a:pt x="21600" y="8357"/>
                      <a:pt x="21415" y="8047"/>
                      <a:pt x="21119" y="7906"/>
                    </a:cubicBezTo>
                    <a:close/>
                  </a:path>
                </a:pathLst>
              </a:custGeom>
              <a:solidFill>
                <a:srgbClr val="5E748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28" name="Shape 28"/>
              <p:cNvSpPr/>
              <p:nvPr/>
            </p:nvSpPr>
            <p:spPr>
              <a:xfrm>
                <a:off x="354848" y="262322"/>
                <a:ext cx="45114" cy="45114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>
                  <a:latin typeface="+mn-lt"/>
                </a:endParaRPr>
              </a:p>
            </p:txBody>
          </p:sp>
        </p:grpSp>
      </p:grp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2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1780746" y="-13824"/>
            <a:ext cx="12635345" cy="13729824"/>
          </a:xfrm>
          <a:custGeom>
            <a:avLst/>
            <a:gdLst>
              <a:gd name="connsiteX0" fmla="*/ 0 w 8368145"/>
              <a:gd name="connsiteY0" fmla="*/ 13729824 h 13729824"/>
              <a:gd name="connsiteX1" fmla="*/ 0 w 8368145"/>
              <a:gd name="connsiteY1" fmla="*/ 0 h 13729824"/>
              <a:gd name="connsiteX2" fmla="*/ 8368145 w 8368145"/>
              <a:gd name="connsiteY2" fmla="*/ 0 h 13729824"/>
              <a:gd name="connsiteX3" fmla="*/ 8368145 w 8368145"/>
              <a:gd name="connsiteY3" fmla="*/ 13729824 h 13729824"/>
              <a:gd name="connsiteX4" fmla="*/ 0 w 8368145"/>
              <a:gd name="connsiteY4" fmla="*/ 13729824 h 13729824"/>
              <a:gd name="connsiteX0" fmla="*/ 4267200 w 12635345"/>
              <a:gd name="connsiteY0" fmla="*/ 13729824 h 13729824"/>
              <a:gd name="connsiteX1" fmla="*/ 0 w 12635345"/>
              <a:gd name="connsiteY1" fmla="*/ 0 h 13729824"/>
              <a:gd name="connsiteX2" fmla="*/ 12635345 w 12635345"/>
              <a:gd name="connsiteY2" fmla="*/ 0 h 13729824"/>
              <a:gd name="connsiteX3" fmla="*/ 12635345 w 12635345"/>
              <a:gd name="connsiteY3" fmla="*/ 13729824 h 13729824"/>
              <a:gd name="connsiteX4" fmla="*/ 4267200 w 12635345"/>
              <a:gd name="connsiteY4" fmla="*/ 13729824 h 13729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35345" h="13729824">
                <a:moveTo>
                  <a:pt x="4267200" y="13729824"/>
                </a:moveTo>
                <a:lnTo>
                  <a:pt x="0" y="0"/>
                </a:lnTo>
                <a:lnTo>
                  <a:pt x="12635345" y="0"/>
                </a:lnTo>
                <a:lnTo>
                  <a:pt x="12635345" y="13729824"/>
                </a:lnTo>
                <a:lnTo>
                  <a:pt x="4267200" y="13729824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2521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age (colo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-70318" y="-14171"/>
            <a:ext cx="24524635" cy="1374434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" name="Shape 39"/>
          <p:cNvSpPr/>
          <p:nvPr/>
        </p:nvSpPr>
        <p:spPr>
          <a:xfrm>
            <a:off x="558800" y="508000"/>
            <a:ext cx="23266399" cy="12603659"/>
          </a:xfrm>
          <a:prstGeom prst="rect">
            <a:avLst/>
          </a:prstGeom>
          <a:ln w="635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44" name="Group 44"/>
          <p:cNvGrpSpPr/>
          <p:nvPr/>
        </p:nvGrpSpPr>
        <p:grpSpPr>
          <a:xfrm>
            <a:off x="20326370" y="12072092"/>
            <a:ext cx="3067658" cy="567561"/>
            <a:chOff x="0" y="0"/>
            <a:chExt cx="3067657" cy="567559"/>
          </a:xfrm>
          <a:solidFill>
            <a:schemeClr val="accent2"/>
          </a:solidFill>
        </p:grpSpPr>
        <p:sp>
          <p:nvSpPr>
            <p:cNvPr id="40" name="Shape 40"/>
            <p:cNvSpPr/>
            <p:nvPr/>
          </p:nvSpPr>
          <p:spPr>
            <a:xfrm>
              <a:off x="0" y="0"/>
              <a:ext cx="562942" cy="567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56" y="0"/>
                  </a:moveTo>
                  <a:lnTo>
                    <a:pt x="2244" y="0"/>
                  </a:lnTo>
                  <a:cubicBezTo>
                    <a:pt x="1002" y="0"/>
                    <a:pt x="0" y="1040"/>
                    <a:pt x="0" y="2280"/>
                  </a:cubicBezTo>
                  <a:lnTo>
                    <a:pt x="0" y="19320"/>
                  </a:lnTo>
                  <a:cubicBezTo>
                    <a:pt x="0" y="20560"/>
                    <a:pt x="1002" y="21600"/>
                    <a:pt x="2244" y="21600"/>
                  </a:cubicBezTo>
                  <a:lnTo>
                    <a:pt x="19356" y="21600"/>
                  </a:lnTo>
                  <a:cubicBezTo>
                    <a:pt x="20558" y="21600"/>
                    <a:pt x="21600" y="20560"/>
                    <a:pt x="21600" y="19320"/>
                  </a:cubicBezTo>
                  <a:lnTo>
                    <a:pt x="21600" y="2280"/>
                  </a:lnTo>
                  <a:cubicBezTo>
                    <a:pt x="21600" y="1040"/>
                    <a:pt x="20558" y="0"/>
                    <a:pt x="19356" y="0"/>
                  </a:cubicBezTo>
                  <a:close/>
                  <a:moveTo>
                    <a:pt x="18314" y="2280"/>
                  </a:moveTo>
                  <a:lnTo>
                    <a:pt x="18314" y="5560"/>
                  </a:lnTo>
                  <a:lnTo>
                    <a:pt x="16230" y="5560"/>
                  </a:lnTo>
                  <a:cubicBezTo>
                    <a:pt x="15429" y="5560"/>
                    <a:pt x="15028" y="5960"/>
                    <a:pt x="15028" y="6600"/>
                  </a:cubicBezTo>
                  <a:lnTo>
                    <a:pt x="15028" y="8640"/>
                  </a:lnTo>
                  <a:lnTo>
                    <a:pt x="18314" y="8640"/>
                  </a:lnTo>
                  <a:lnTo>
                    <a:pt x="18314" y="11920"/>
                  </a:lnTo>
                  <a:lnTo>
                    <a:pt x="15028" y="11920"/>
                  </a:lnTo>
                  <a:lnTo>
                    <a:pt x="15028" y="19320"/>
                  </a:lnTo>
                  <a:lnTo>
                    <a:pt x="11942" y="19320"/>
                  </a:lnTo>
                  <a:lnTo>
                    <a:pt x="11942" y="11920"/>
                  </a:lnTo>
                  <a:lnTo>
                    <a:pt x="9658" y="11920"/>
                  </a:lnTo>
                  <a:lnTo>
                    <a:pt x="9658" y="8640"/>
                  </a:lnTo>
                  <a:lnTo>
                    <a:pt x="11942" y="8640"/>
                  </a:lnTo>
                  <a:lnTo>
                    <a:pt x="11942" y="5960"/>
                  </a:lnTo>
                  <a:cubicBezTo>
                    <a:pt x="11942" y="3920"/>
                    <a:pt x="13585" y="2280"/>
                    <a:pt x="15629" y="2280"/>
                  </a:cubicBezTo>
                  <a:lnTo>
                    <a:pt x="18314" y="228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457200">
                <a:defRPr sz="1800">
                  <a:solidFill>
                    <a:srgbClr val="323232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41" name="Shape 41"/>
            <p:cNvSpPr/>
            <p:nvPr/>
          </p:nvSpPr>
          <p:spPr>
            <a:xfrm>
              <a:off x="1668270" y="0"/>
              <a:ext cx="562943" cy="567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099" y="7400"/>
                  </a:moveTo>
                  <a:cubicBezTo>
                    <a:pt x="10099" y="6400"/>
                    <a:pt x="9257" y="4320"/>
                    <a:pt x="7814" y="4320"/>
                  </a:cubicBezTo>
                  <a:cubicBezTo>
                    <a:pt x="7013" y="4320"/>
                    <a:pt x="6372" y="4760"/>
                    <a:pt x="6372" y="6200"/>
                  </a:cubicBezTo>
                  <a:cubicBezTo>
                    <a:pt x="6372" y="7400"/>
                    <a:pt x="7013" y="9280"/>
                    <a:pt x="8456" y="9280"/>
                  </a:cubicBezTo>
                  <a:cubicBezTo>
                    <a:pt x="8456" y="9280"/>
                    <a:pt x="10099" y="9080"/>
                    <a:pt x="10099" y="7400"/>
                  </a:cubicBezTo>
                  <a:close/>
                  <a:moveTo>
                    <a:pt x="9257" y="12760"/>
                  </a:moveTo>
                  <a:lnTo>
                    <a:pt x="9057" y="12760"/>
                  </a:lnTo>
                  <a:cubicBezTo>
                    <a:pt x="8656" y="12760"/>
                    <a:pt x="7814" y="12960"/>
                    <a:pt x="7013" y="13160"/>
                  </a:cubicBezTo>
                  <a:cubicBezTo>
                    <a:pt x="6372" y="13400"/>
                    <a:pt x="5570" y="13800"/>
                    <a:pt x="5570" y="14800"/>
                  </a:cubicBezTo>
                  <a:cubicBezTo>
                    <a:pt x="5570" y="16040"/>
                    <a:pt x="6572" y="17280"/>
                    <a:pt x="8656" y="17280"/>
                  </a:cubicBezTo>
                  <a:cubicBezTo>
                    <a:pt x="10299" y="17280"/>
                    <a:pt x="11301" y="16240"/>
                    <a:pt x="11301" y="15240"/>
                  </a:cubicBezTo>
                  <a:cubicBezTo>
                    <a:pt x="11301" y="14400"/>
                    <a:pt x="10700" y="13800"/>
                    <a:pt x="9257" y="12760"/>
                  </a:cubicBezTo>
                  <a:close/>
                  <a:moveTo>
                    <a:pt x="19556" y="0"/>
                  </a:moveTo>
                  <a:lnTo>
                    <a:pt x="2244" y="0"/>
                  </a:lnTo>
                  <a:cubicBezTo>
                    <a:pt x="1042" y="0"/>
                    <a:pt x="0" y="1040"/>
                    <a:pt x="0" y="2280"/>
                  </a:cubicBezTo>
                  <a:lnTo>
                    <a:pt x="0" y="19360"/>
                  </a:lnTo>
                  <a:cubicBezTo>
                    <a:pt x="0" y="20560"/>
                    <a:pt x="1042" y="21600"/>
                    <a:pt x="2244" y="21600"/>
                  </a:cubicBezTo>
                  <a:lnTo>
                    <a:pt x="19556" y="21600"/>
                  </a:lnTo>
                  <a:cubicBezTo>
                    <a:pt x="20598" y="21600"/>
                    <a:pt x="21600" y="20560"/>
                    <a:pt x="21600" y="19360"/>
                  </a:cubicBezTo>
                  <a:lnTo>
                    <a:pt x="21600" y="2280"/>
                  </a:lnTo>
                  <a:cubicBezTo>
                    <a:pt x="21600" y="1040"/>
                    <a:pt x="20598" y="0"/>
                    <a:pt x="19556" y="0"/>
                  </a:cubicBezTo>
                  <a:close/>
                  <a:moveTo>
                    <a:pt x="7814" y="18520"/>
                  </a:moveTo>
                  <a:cubicBezTo>
                    <a:pt x="4729" y="18520"/>
                    <a:pt x="3286" y="16880"/>
                    <a:pt x="3286" y="15440"/>
                  </a:cubicBezTo>
                  <a:cubicBezTo>
                    <a:pt x="3286" y="14800"/>
                    <a:pt x="3486" y="13600"/>
                    <a:pt x="4929" y="12760"/>
                  </a:cubicBezTo>
                  <a:cubicBezTo>
                    <a:pt x="5771" y="12160"/>
                    <a:pt x="6773" y="11960"/>
                    <a:pt x="8215" y="11720"/>
                  </a:cubicBezTo>
                  <a:cubicBezTo>
                    <a:pt x="8015" y="11520"/>
                    <a:pt x="8015" y="11320"/>
                    <a:pt x="8015" y="10720"/>
                  </a:cubicBezTo>
                  <a:cubicBezTo>
                    <a:pt x="8015" y="10520"/>
                    <a:pt x="8015" y="10520"/>
                    <a:pt x="8015" y="10080"/>
                  </a:cubicBezTo>
                  <a:lnTo>
                    <a:pt x="7614" y="10080"/>
                  </a:lnTo>
                  <a:cubicBezTo>
                    <a:pt x="5570" y="10080"/>
                    <a:pt x="4128" y="8640"/>
                    <a:pt x="4128" y="7000"/>
                  </a:cubicBezTo>
                  <a:cubicBezTo>
                    <a:pt x="4128" y="5160"/>
                    <a:pt x="5570" y="3120"/>
                    <a:pt x="8656" y="3120"/>
                  </a:cubicBezTo>
                  <a:lnTo>
                    <a:pt x="13184" y="3120"/>
                  </a:lnTo>
                  <a:lnTo>
                    <a:pt x="12744" y="3520"/>
                  </a:lnTo>
                  <a:lnTo>
                    <a:pt x="11942" y="4320"/>
                  </a:lnTo>
                  <a:lnTo>
                    <a:pt x="11101" y="4320"/>
                  </a:lnTo>
                  <a:cubicBezTo>
                    <a:pt x="11541" y="4760"/>
                    <a:pt x="12142" y="5360"/>
                    <a:pt x="12142" y="6600"/>
                  </a:cubicBezTo>
                  <a:cubicBezTo>
                    <a:pt x="12142" y="8240"/>
                    <a:pt x="11301" y="8840"/>
                    <a:pt x="10499" y="9480"/>
                  </a:cubicBezTo>
                  <a:cubicBezTo>
                    <a:pt x="10299" y="9680"/>
                    <a:pt x="10099" y="9880"/>
                    <a:pt x="10099" y="10280"/>
                  </a:cubicBezTo>
                  <a:cubicBezTo>
                    <a:pt x="10099" y="10720"/>
                    <a:pt x="10299" y="10920"/>
                    <a:pt x="10499" y="10920"/>
                  </a:cubicBezTo>
                  <a:cubicBezTo>
                    <a:pt x="10499" y="11120"/>
                    <a:pt x="10700" y="11120"/>
                    <a:pt x="10900" y="11320"/>
                  </a:cubicBezTo>
                  <a:cubicBezTo>
                    <a:pt x="11742" y="11960"/>
                    <a:pt x="12984" y="12560"/>
                    <a:pt x="12984" y="14400"/>
                  </a:cubicBezTo>
                  <a:cubicBezTo>
                    <a:pt x="12984" y="16240"/>
                    <a:pt x="11541" y="18520"/>
                    <a:pt x="7814" y="18520"/>
                  </a:cubicBezTo>
                  <a:close/>
                  <a:moveTo>
                    <a:pt x="18314" y="10920"/>
                  </a:moveTo>
                  <a:lnTo>
                    <a:pt x="16270" y="10920"/>
                  </a:lnTo>
                  <a:lnTo>
                    <a:pt x="16270" y="12960"/>
                  </a:lnTo>
                  <a:lnTo>
                    <a:pt x="15228" y="12960"/>
                  </a:lnTo>
                  <a:lnTo>
                    <a:pt x="15228" y="10920"/>
                  </a:lnTo>
                  <a:lnTo>
                    <a:pt x="12984" y="10920"/>
                  </a:lnTo>
                  <a:lnTo>
                    <a:pt x="12984" y="9680"/>
                  </a:lnTo>
                  <a:lnTo>
                    <a:pt x="15228" y="9680"/>
                  </a:lnTo>
                  <a:lnTo>
                    <a:pt x="15228" y="7640"/>
                  </a:lnTo>
                  <a:lnTo>
                    <a:pt x="16270" y="7640"/>
                  </a:lnTo>
                  <a:lnTo>
                    <a:pt x="16270" y="9680"/>
                  </a:lnTo>
                  <a:lnTo>
                    <a:pt x="18314" y="9680"/>
                  </a:lnTo>
                  <a:lnTo>
                    <a:pt x="18314" y="1092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457200">
                <a:defRPr sz="1800">
                  <a:solidFill>
                    <a:srgbClr val="323232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42" name="Shape 42"/>
            <p:cNvSpPr/>
            <p:nvPr/>
          </p:nvSpPr>
          <p:spPr>
            <a:xfrm>
              <a:off x="2500097" y="0"/>
              <a:ext cx="567561" cy="567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20" y="0"/>
                  </a:moveTo>
                  <a:lnTo>
                    <a:pt x="2080" y="0"/>
                  </a:lnTo>
                  <a:cubicBezTo>
                    <a:pt x="1040" y="0"/>
                    <a:pt x="0" y="1040"/>
                    <a:pt x="0" y="2280"/>
                  </a:cubicBezTo>
                  <a:lnTo>
                    <a:pt x="0" y="19360"/>
                  </a:lnTo>
                  <a:cubicBezTo>
                    <a:pt x="0" y="20560"/>
                    <a:pt x="1040" y="21600"/>
                    <a:pt x="2080" y="21600"/>
                  </a:cubicBezTo>
                  <a:lnTo>
                    <a:pt x="19320" y="21600"/>
                  </a:lnTo>
                  <a:cubicBezTo>
                    <a:pt x="20560" y="21600"/>
                    <a:pt x="21600" y="20560"/>
                    <a:pt x="21600" y="19360"/>
                  </a:cubicBezTo>
                  <a:lnTo>
                    <a:pt x="21600" y="2280"/>
                  </a:lnTo>
                  <a:cubicBezTo>
                    <a:pt x="21600" y="1040"/>
                    <a:pt x="20560" y="0"/>
                    <a:pt x="19320" y="0"/>
                  </a:cubicBezTo>
                  <a:close/>
                  <a:moveTo>
                    <a:pt x="10680" y="6600"/>
                  </a:moveTo>
                  <a:cubicBezTo>
                    <a:pt x="13160" y="6600"/>
                    <a:pt x="15000" y="8560"/>
                    <a:pt x="15000" y="10920"/>
                  </a:cubicBezTo>
                  <a:cubicBezTo>
                    <a:pt x="15000" y="13280"/>
                    <a:pt x="13080" y="15240"/>
                    <a:pt x="10680" y="15240"/>
                  </a:cubicBezTo>
                  <a:cubicBezTo>
                    <a:pt x="8320" y="15240"/>
                    <a:pt x="6400" y="13280"/>
                    <a:pt x="6400" y="10920"/>
                  </a:cubicBezTo>
                  <a:cubicBezTo>
                    <a:pt x="6400" y="8560"/>
                    <a:pt x="8440" y="6600"/>
                    <a:pt x="10680" y="6600"/>
                  </a:cubicBezTo>
                  <a:close/>
                  <a:moveTo>
                    <a:pt x="2680" y="19360"/>
                  </a:moveTo>
                  <a:cubicBezTo>
                    <a:pt x="2280" y="19360"/>
                    <a:pt x="2080" y="19120"/>
                    <a:pt x="2080" y="18920"/>
                  </a:cubicBezTo>
                  <a:lnTo>
                    <a:pt x="2080" y="9680"/>
                  </a:lnTo>
                  <a:lnTo>
                    <a:pt x="4320" y="9680"/>
                  </a:lnTo>
                  <a:cubicBezTo>
                    <a:pt x="4320" y="10080"/>
                    <a:pt x="4320" y="10520"/>
                    <a:pt x="4320" y="10920"/>
                  </a:cubicBezTo>
                  <a:cubicBezTo>
                    <a:pt x="4320" y="14400"/>
                    <a:pt x="7200" y="17280"/>
                    <a:pt x="10680" y="17280"/>
                  </a:cubicBezTo>
                  <a:cubicBezTo>
                    <a:pt x="14200" y="17280"/>
                    <a:pt x="17280" y="14400"/>
                    <a:pt x="17280" y="10920"/>
                  </a:cubicBezTo>
                  <a:cubicBezTo>
                    <a:pt x="17280" y="10520"/>
                    <a:pt x="17280" y="10080"/>
                    <a:pt x="17080" y="9680"/>
                  </a:cubicBezTo>
                  <a:lnTo>
                    <a:pt x="19320" y="9680"/>
                  </a:lnTo>
                  <a:lnTo>
                    <a:pt x="19320" y="18920"/>
                  </a:lnTo>
                  <a:cubicBezTo>
                    <a:pt x="19320" y="19120"/>
                    <a:pt x="19120" y="19360"/>
                    <a:pt x="18720" y="19360"/>
                  </a:cubicBezTo>
                  <a:lnTo>
                    <a:pt x="2680" y="19360"/>
                  </a:lnTo>
                  <a:close/>
                  <a:moveTo>
                    <a:pt x="19320" y="4960"/>
                  </a:moveTo>
                  <a:cubicBezTo>
                    <a:pt x="19320" y="5160"/>
                    <a:pt x="19120" y="5360"/>
                    <a:pt x="18720" y="5360"/>
                  </a:cubicBezTo>
                  <a:lnTo>
                    <a:pt x="16680" y="5360"/>
                  </a:lnTo>
                  <a:cubicBezTo>
                    <a:pt x="16240" y="5360"/>
                    <a:pt x="16040" y="5160"/>
                    <a:pt x="16040" y="4960"/>
                  </a:cubicBezTo>
                  <a:lnTo>
                    <a:pt x="16040" y="2680"/>
                  </a:lnTo>
                  <a:cubicBezTo>
                    <a:pt x="16040" y="2480"/>
                    <a:pt x="16240" y="2280"/>
                    <a:pt x="16680" y="2280"/>
                  </a:cubicBezTo>
                  <a:lnTo>
                    <a:pt x="18720" y="2280"/>
                  </a:lnTo>
                  <a:cubicBezTo>
                    <a:pt x="19120" y="2280"/>
                    <a:pt x="19320" y="2480"/>
                    <a:pt x="19320" y="2680"/>
                  </a:cubicBezTo>
                  <a:lnTo>
                    <a:pt x="19320" y="496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457200">
                <a:defRPr sz="1800">
                  <a:solidFill>
                    <a:srgbClr val="323232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43" name="Shape 43"/>
            <p:cNvSpPr/>
            <p:nvPr/>
          </p:nvSpPr>
          <p:spPr>
            <a:xfrm>
              <a:off x="834135" y="2308"/>
              <a:ext cx="562943" cy="562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56" y="0"/>
                  </a:moveTo>
                  <a:lnTo>
                    <a:pt x="2244" y="0"/>
                  </a:lnTo>
                  <a:cubicBezTo>
                    <a:pt x="1042" y="0"/>
                    <a:pt x="0" y="1002"/>
                    <a:pt x="0" y="2244"/>
                  </a:cubicBezTo>
                  <a:lnTo>
                    <a:pt x="0" y="19356"/>
                  </a:lnTo>
                  <a:cubicBezTo>
                    <a:pt x="0" y="20598"/>
                    <a:pt x="1042" y="21600"/>
                    <a:pt x="2244" y="21600"/>
                  </a:cubicBezTo>
                  <a:lnTo>
                    <a:pt x="19556" y="21600"/>
                  </a:lnTo>
                  <a:cubicBezTo>
                    <a:pt x="20598" y="21600"/>
                    <a:pt x="21600" y="20598"/>
                    <a:pt x="21600" y="19356"/>
                  </a:cubicBezTo>
                  <a:lnTo>
                    <a:pt x="21600" y="2244"/>
                  </a:lnTo>
                  <a:cubicBezTo>
                    <a:pt x="21600" y="1002"/>
                    <a:pt x="20598" y="0"/>
                    <a:pt x="19556" y="0"/>
                  </a:cubicBezTo>
                  <a:close/>
                  <a:moveTo>
                    <a:pt x="17072" y="7814"/>
                  </a:moveTo>
                  <a:cubicBezTo>
                    <a:pt x="16871" y="12744"/>
                    <a:pt x="13786" y="16270"/>
                    <a:pt x="9057" y="16471"/>
                  </a:cubicBezTo>
                  <a:cubicBezTo>
                    <a:pt x="7013" y="16671"/>
                    <a:pt x="5771" y="16030"/>
                    <a:pt x="4328" y="15228"/>
                  </a:cubicBezTo>
                  <a:cubicBezTo>
                    <a:pt x="5771" y="15429"/>
                    <a:pt x="7614" y="14827"/>
                    <a:pt x="8656" y="13986"/>
                  </a:cubicBezTo>
                  <a:cubicBezTo>
                    <a:pt x="7213" y="13986"/>
                    <a:pt x="6372" y="13184"/>
                    <a:pt x="5971" y="11942"/>
                  </a:cubicBezTo>
                  <a:cubicBezTo>
                    <a:pt x="6372" y="12142"/>
                    <a:pt x="6773" y="11942"/>
                    <a:pt x="7013" y="11942"/>
                  </a:cubicBezTo>
                  <a:cubicBezTo>
                    <a:pt x="5771" y="11501"/>
                    <a:pt x="4929" y="10900"/>
                    <a:pt x="4729" y="9057"/>
                  </a:cubicBezTo>
                  <a:cubicBezTo>
                    <a:pt x="5129" y="9257"/>
                    <a:pt x="5570" y="9458"/>
                    <a:pt x="5971" y="9458"/>
                  </a:cubicBezTo>
                  <a:cubicBezTo>
                    <a:pt x="5129" y="8856"/>
                    <a:pt x="4328" y="6773"/>
                    <a:pt x="5129" y="5530"/>
                  </a:cubicBezTo>
                  <a:cubicBezTo>
                    <a:pt x="6572" y="6973"/>
                    <a:pt x="8215" y="8416"/>
                    <a:pt x="11101" y="8616"/>
                  </a:cubicBezTo>
                  <a:cubicBezTo>
                    <a:pt x="10299" y="5530"/>
                    <a:pt x="14427" y="3887"/>
                    <a:pt x="16070" y="5971"/>
                  </a:cubicBezTo>
                  <a:cubicBezTo>
                    <a:pt x="16871" y="5771"/>
                    <a:pt x="17312" y="5530"/>
                    <a:pt x="17913" y="5330"/>
                  </a:cubicBezTo>
                  <a:cubicBezTo>
                    <a:pt x="17713" y="6171"/>
                    <a:pt x="17312" y="6572"/>
                    <a:pt x="16671" y="6973"/>
                  </a:cubicBezTo>
                  <a:cubicBezTo>
                    <a:pt x="17312" y="6773"/>
                    <a:pt x="17713" y="6773"/>
                    <a:pt x="18114" y="6572"/>
                  </a:cubicBezTo>
                  <a:cubicBezTo>
                    <a:pt x="18114" y="6973"/>
                    <a:pt x="17512" y="7414"/>
                    <a:pt x="17072" y="781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457200">
                <a:defRPr sz="1800">
                  <a:solidFill>
                    <a:srgbClr val="323232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1149692" y="11994735"/>
            <a:ext cx="6470613" cy="696876"/>
            <a:chOff x="0" y="0"/>
            <a:chExt cx="6470612" cy="696875"/>
          </a:xfrm>
        </p:grpSpPr>
        <p:sp>
          <p:nvSpPr>
            <p:cNvPr id="45" name="Shape 45"/>
            <p:cNvSpPr/>
            <p:nvPr/>
          </p:nvSpPr>
          <p:spPr>
            <a:xfrm>
              <a:off x="707265" y="0"/>
              <a:ext cx="2514713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800" b="1">
                  <a:solidFill>
                    <a:srgbClr val="068D95"/>
                  </a:solidFill>
                  <a:latin typeface="+mn-lt"/>
                  <a:ea typeface="+mn-ea"/>
                  <a:cs typeface="+mn-cs"/>
                  <a:sym typeface="Helvetica"/>
                  <a:hlinkClick r:id="rId2"/>
                </a:defRPr>
              </a:lvl1pPr>
            </a:lstStyle>
            <a:p>
              <a:r>
                <a:rPr>
                  <a:latin typeface="+mn-lt"/>
                  <a:hlinkClick r:id="rId2"/>
                </a:rPr>
                <a:t>WWW.SITE2MAX.PRO</a:t>
              </a:r>
            </a:p>
          </p:txBody>
        </p:sp>
        <p:sp>
          <p:nvSpPr>
            <p:cNvPr id="46" name="Shape 46"/>
            <p:cNvSpPr/>
            <p:nvPr/>
          </p:nvSpPr>
          <p:spPr>
            <a:xfrm>
              <a:off x="704449" y="315875"/>
              <a:ext cx="5766164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1800">
                  <a:solidFill>
                    <a:srgbClr val="068D95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dirty="0">
                  <a:solidFill>
                    <a:schemeClr val="accent2"/>
                  </a:solidFill>
                  <a:latin typeface="+mn-lt"/>
                </a:rPr>
                <a:t>Free PowerPoint &amp; KeyNote Templates</a:t>
              </a:r>
            </a:p>
          </p:txBody>
        </p:sp>
        <p:grpSp>
          <p:nvGrpSpPr>
            <p:cNvPr id="57" name="Group 57"/>
            <p:cNvGrpSpPr/>
            <p:nvPr/>
          </p:nvGrpSpPr>
          <p:grpSpPr>
            <a:xfrm>
              <a:off x="0" y="103781"/>
              <a:ext cx="591162" cy="508658"/>
              <a:chOff x="0" y="0"/>
              <a:chExt cx="591161" cy="508657"/>
            </a:xfrm>
          </p:grpSpPr>
          <p:sp>
            <p:nvSpPr>
              <p:cNvPr id="47" name="Shape 47"/>
              <p:cNvSpPr/>
              <p:nvPr/>
            </p:nvSpPr>
            <p:spPr>
              <a:xfrm>
                <a:off x="1493" y="0"/>
                <a:ext cx="157323" cy="152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1" h="21445" extrusionOk="0">
                    <a:moveTo>
                      <a:pt x="76" y="20289"/>
                    </a:moveTo>
                    <a:lnTo>
                      <a:pt x="0" y="1360"/>
                    </a:lnTo>
                    <a:cubicBezTo>
                      <a:pt x="-10" y="1007"/>
                      <a:pt x="120" y="664"/>
                      <a:pt x="360" y="410"/>
                    </a:cubicBezTo>
                    <a:cubicBezTo>
                      <a:pt x="733" y="16"/>
                      <a:pt x="1302" y="-107"/>
                      <a:pt x="1798" y="98"/>
                    </a:cubicBezTo>
                    <a:lnTo>
                      <a:pt x="20652" y="7385"/>
                    </a:lnTo>
                    <a:cubicBezTo>
                      <a:pt x="20896" y="7491"/>
                      <a:pt x="21105" y="7652"/>
                      <a:pt x="21269" y="7853"/>
                    </a:cubicBezTo>
                    <a:cubicBezTo>
                      <a:pt x="21398" y="8010"/>
                      <a:pt x="21500" y="8195"/>
                      <a:pt x="21541" y="8404"/>
                    </a:cubicBezTo>
                    <a:cubicBezTo>
                      <a:pt x="21590" y="8654"/>
                      <a:pt x="21546" y="8905"/>
                      <a:pt x="21446" y="9124"/>
                    </a:cubicBezTo>
                    <a:cubicBezTo>
                      <a:pt x="21331" y="9377"/>
                      <a:pt x="21139" y="9593"/>
                      <a:pt x="20887" y="9735"/>
                    </a:cubicBezTo>
                    <a:lnTo>
                      <a:pt x="1482" y="21324"/>
                    </a:lnTo>
                    <a:cubicBezTo>
                      <a:pt x="1182" y="21493"/>
                      <a:pt x="817" y="21484"/>
                      <a:pt x="525" y="21302"/>
                    </a:cubicBezTo>
                    <a:cubicBezTo>
                      <a:pt x="187" y="21090"/>
                      <a:pt x="9" y="20689"/>
                      <a:pt x="76" y="2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48" name="Shape 48"/>
              <p:cNvSpPr/>
              <p:nvPr/>
            </p:nvSpPr>
            <p:spPr>
              <a:xfrm>
                <a:off x="1168" y="173768"/>
                <a:ext cx="128123" cy="101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9" h="20967" extrusionOk="0">
                    <a:moveTo>
                      <a:pt x="14" y="12680"/>
                    </a:moveTo>
                    <a:lnTo>
                      <a:pt x="14" y="19280"/>
                    </a:lnTo>
                    <a:cubicBezTo>
                      <a:pt x="-42" y="19719"/>
                      <a:pt x="74" y="20165"/>
                      <a:pt x="324" y="20481"/>
                    </a:cubicBezTo>
                    <a:cubicBezTo>
                      <a:pt x="757" y="21028"/>
                      <a:pt x="1418" y="21061"/>
                      <a:pt x="2007" y="20838"/>
                    </a:cubicBezTo>
                    <a:cubicBezTo>
                      <a:pt x="2230" y="20754"/>
                      <a:pt x="2445" y="20636"/>
                      <a:pt x="2647" y="20485"/>
                    </a:cubicBezTo>
                    <a:lnTo>
                      <a:pt x="19339" y="8413"/>
                    </a:lnTo>
                    <a:cubicBezTo>
                      <a:pt x="21016" y="7110"/>
                      <a:pt x="21558" y="4359"/>
                      <a:pt x="20559" y="2221"/>
                    </a:cubicBezTo>
                    <a:cubicBezTo>
                      <a:pt x="19637" y="250"/>
                      <a:pt x="17688" y="-539"/>
                      <a:pt x="16025" y="386"/>
                    </a:cubicBezTo>
                    <a:lnTo>
                      <a:pt x="710" y="11183"/>
                    </a:lnTo>
                    <a:cubicBezTo>
                      <a:pt x="471" y="11359"/>
                      <a:pt x="279" y="11620"/>
                      <a:pt x="157" y="11932"/>
                    </a:cubicBezTo>
                    <a:cubicBezTo>
                      <a:pt x="66" y="12165"/>
                      <a:pt x="17" y="12421"/>
                      <a:pt x="14" y="1268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49" name="Shape 49"/>
              <p:cNvSpPr/>
              <p:nvPr/>
            </p:nvSpPr>
            <p:spPr>
              <a:xfrm>
                <a:off x="0" y="228851"/>
                <a:ext cx="295414" cy="279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0" h="21107" extrusionOk="0">
                    <a:moveTo>
                      <a:pt x="471" y="7906"/>
                    </a:moveTo>
                    <a:lnTo>
                      <a:pt x="13581" y="457"/>
                    </a:lnTo>
                    <a:cubicBezTo>
                      <a:pt x="15392" y="-487"/>
                      <a:pt x="17599" y="70"/>
                      <a:pt x="18783" y="1769"/>
                    </a:cubicBezTo>
                    <a:cubicBezTo>
                      <a:pt x="20248" y="3871"/>
                      <a:pt x="19645" y="6818"/>
                      <a:pt x="17481" y="8128"/>
                    </a:cubicBezTo>
                    <a:lnTo>
                      <a:pt x="12198" y="11071"/>
                    </a:lnTo>
                    <a:cubicBezTo>
                      <a:pt x="11994" y="11210"/>
                      <a:pt x="11865" y="11441"/>
                      <a:pt x="11851" y="11693"/>
                    </a:cubicBezTo>
                    <a:cubicBezTo>
                      <a:pt x="11835" y="11962"/>
                      <a:pt x="11951" y="12221"/>
                      <a:pt x="12160" y="12383"/>
                    </a:cubicBezTo>
                    <a:lnTo>
                      <a:pt x="19975" y="16959"/>
                    </a:lnTo>
                    <a:cubicBezTo>
                      <a:pt x="20263" y="17139"/>
                      <a:pt x="20576" y="17273"/>
                      <a:pt x="20903" y="17355"/>
                    </a:cubicBezTo>
                    <a:cubicBezTo>
                      <a:pt x="21128" y="17412"/>
                      <a:pt x="21358" y="17444"/>
                      <a:pt x="21590" y="17451"/>
                    </a:cubicBezTo>
                    <a:lnTo>
                      <a:pt x="21590" y="21105"/>
                    </a:lnTo>
                    <a:cubicBezTo>
                      <a:pt x="21408" y="21113"/>
                      <a:pt x="21226" y="21099"/>
                      <a:pt x="21048" y="21063"/>
                    </a:cubicBezTo>
                    <a:cubicBezTo>
                      <a:pt x="20857" y="21025"/>
                      <a:pt x="20672" y="20963"/>
                      <a:pt x="20492" y="20889"/>
                    </a:cubicBezTo>
                    <a:cubicBezTo>
                      <a:pt x="20290" y="20804"/>
                      <a:pt x="20093" y="20703"/>
                      <a:pt x="19905" y="20586"/>
                    </a:cubicBezTo>
                    <a:lnTo>
                      <a:pt x="421" y="9395"/>
                    </a:lnTo>
                    <a:cubicBezTo>
                      <a:pt x="169" y="9255"/>
                      <a:pt x="9" y="8988"/>
                      <a:pt x="0" y="8693"/>
                    </a:cubicBezTo>
                    <a:cubicBezTo>
                      <a:pt x="-10" y="8357"/>
                      <a:pt x="175" y="8047"/>
                      <a:pt x="471" y="790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50" name="Shape 50"/>
              <p:cNvSpPr/>
              <p:nvPr/>
            </p:nvSpPr>
            <p:spPr>
              <a:xfrm>
                <a:off x="189045" y="262322"/>
                <a:ext cx="45114" cy="45114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>
                  <a:latin typeface="+mn-lt"/>
                </a:endParaRPr>
              </a:p>
            </p:txBody>
          </p:sp>
          <p:sp>
            <p:nvSpPr>
              <p:cNvPr id="51" name="Shape 51"/>
              <p:cNvSpPr/>
              <p:nvPr/>
            </p:nvSpPr>
            <p:spPr>
              <a:xfrm>
                <a:off x="207835" y="56337"/>
                <a:ext cx="173029" cy="50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0" h="21513" extrusionOk="0">
                    <a:moveTo>
                      <a:pt x="675" y="0"/>
                    </a:moveTo>
                    <a:cubicBezTo>
                      <a:pt x="421" y="21"/>
                      <a:pt x="190" y="524"/>
                      <a:pt x="77" y="1306"/>
                    </a:cubicBezTo>
                    <a:cubicBezTo>
                      <a:pt x="-114" y="2623"/>
                      <a:pt x="64" y="4217"/>
                      <a:pt x="462" y="4762"/>
                    </a:cubicBezTo>
                    <a:lnTo>
                      <a:pt x="9181" y="20142"/>
                    </a:lnTo>
                    <a:cubicBezTo>
                      <a:pt x="9676" y="21045"/>
                      <a:pt x="10229" y="21516"/>
                      <a:pt x="10790" y="21513"/>
                    </a:cubicBezTo>
                    <a:cubicBezTo>
                      <a:pt x="11347" y="21509"/>
                      <a:pt x="11895" y="21039"/>
                      <a:pt x="12387" y="20142"/>
                    </a:cubicBezTo>
                    <a:lnTo>
                      <a:pt x="20939" y="4999"/>
                    </a:lnTo>
                    <a:cubicBezTo>
                      <a:pt x="21290" y="4534"/>
                      <a:pt x="21486" y="3254"/>
                      <a:pt x="21399" y="2003"/>
                    </a:cubicBezTo>
                    <a:cubicBezTo>
                      <a:pt x="21313" y="755"/>
                      <a:pt x="20971" y="-84"/>
                      <a:pt x="20598" y="36"/>
                    </a:cubicBezTo>
                    <a:lnTo>
                      <a:pt x="67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52" name="Shape 52"/>
              <p:cNvSpPr/>
              <p:nvPr/>
            </p:nvSpPr>
            <p:spPr>
              <a:xfrm>
                <a:off x="255606" y="392618"/>
                <a:ext cx="78502" cy="31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0" h="21540" extrusionOk="0">
                    <a:moveTo>
                      <a:pt x="1655" y="0"/>
                    </a:moveTo>
                    <a:lnTo>
                      <a:pt x="19650" y="0"/>
                    </a:lnTo>
                    <a:cubicBezTo>
                      <a:pt x="20512" y="239"/>
                      <a:pt x="21199" y="1904"/>
                      <a:pt x="21313" y="4037"/>
                    </a:cubicBezTo>
                    <a:cubicBezTo>
                      <a:pt x="21412" y="5877"/>
                      <a:pt x="21056" y="7685"/>
                      <a:pt x="20410" y="8623"/>
                    </a:cubicBezTo>
                    <a:lnTo>
                      <a:pt x="12944" y="20137"/>
                    </a:lnTo>
                    <a:cubicBezTo>
                      <a:pt x="12358" y="20996"/>
                      <a:pt x="11696" y="21476"/>
                      <a:pt x="11016" y="21534"/>
                    </a:cubicBezTo>
                    <a:cubicBezTo>
                      <a:pt x="10241" y="21600"/>
                      <a:pt x="9474" y="21115"/>
                      <a:pt x="8806" y="20137"/>
                    </a:cubicBezTo>
                    <a:lnTo>
                      <a:pt x="959" y="8655"/>
                    </a:lnTo>
                    <a:cubicBezTo>
                      <a:pt x="174" y="7554"/>
                      <a:pt x="-188" y="5229"/>
                      <a:pt x="96" y="3106"/>
                    </a:cubicBezTo>
                    <a:cubicBezTo>
                      <a:pt x="324" y="1400"/>
                      <a:pt x="934" y="184"/>
                      <a:pt x="1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53" name="Shape 53"/>
              <p:cNvSpPr/>
              <p:nvPr/>
            </p:nvSpPr>
            <p:spPr>
              <a:xfrm>
                <a:off x="462326" y="173764"/>
                <a:ext cx="128122" cy="101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9" h="20967" extrusionOk="0">
                    <a:moveTo>
                      <a:pt x="21045" y="12680"/>
                    </a:moveTo>
                    <a:lnTo>
                      <a:pt x="21045" y="19280"/>
                    </a:lnTo>
                    <a:cubicBezTo>
                      <a:pt x="21101" y="19719"/>
                      <a:pt x="20985" y="20165"/>
                      <a:pt x="20735" y="20481"/>
                    </a:cubicBezTo>
                    <a:cubicBezTo>
                      <a:pt x="20302" y="21028"/>
                      <a:pt x="19641" y="21061"/>
                      <a:pt x="19052" y="20838"/>
                    </a:cubicBezTo>
                    <a:cubicBezTo>
                      <a:pt x="18829" y="20754"/>
                      <a:pt x="18614" y="20636"/>
                      <a:pt x="18412" y="20485"/>
                    </a:cubicBezTo>
                    <a:lnTo>
                      <a:pt x="1720" y="8413"/>
                    </a:lnTo>
                    <a:cubicBezTo>
                      <a:pt x="43" y="7110"/>
                      <a:pt x="-499" y="4359"/>
                      <a:pt x="500" y="2221"/>
                    </a:cubicBezTo>
                    <a:cubicBezTo>
                      <a:pt x="1422" y="250"/>
                      <a:pt x="3371" y="-539"/>
                      <a:pt x="5034" y="386"/>
                    </a:cubicBezTo>
                    <a:lnTo>
                      <a:pt x="20349" y="11183"/>
                    </a:lnTo>
                    <a:cubicBezTo>
                      <a:pt x="20588" y="11359"/>
                      <a:pt x="20780" y="11620"/>
                      <a:pt x="20902" y="11932"/>
                    </a:cubicBezTo>
                    <a:cubicBezTo>
                      <a:pt x="20993" y="12165"/>
                      <a:pt x="21042" y="12421"/>
                      <a:pt x="21045" y="1268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54" name="Shape 54"/>
              <p:cNvSpPr/>
              <p:nvPr/>
            </p:nvSpPr>
            <p:spPr>
              <a:xfrm>
                <a:off x="433839" y="0"/>
                <a:ext cx="157323" cy="152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1" h="21445" extrusionOk="0">
                    <a:moveTo>
                      <a:pt x="21485" y="20289"/>
                    </a:moveTo>
                    <a:lnTo>
                      <a:pt x="21561" y="1360"/>
                    </a:lnTo>
                    <a:cubicBezTo>
                      <a:pt x="21571" y="1007"/>
                      <a:pt x="21441" y="664"/>
                      <a:pt x="21201" y="410"/>
                    </a:cubicBezTo>
                    <a:cubicBezTo>
                      <a:pt x="20828" y="16"/>
                      <a:pt x="20259" y="-107"/>
                      <a:pt x="19763" y="98"/>
                    </a:cubicBezTo>
                    <a:lnTo>
                      <a:pt x="909" y="7385"/>
                    </a:lnTo>
                    <a:cubicBezTo>
                      <a:pt x="665" y="7491"/>
                      <a:pt x="456" y="7652"/>
                      <a:pt x="292" y="7853"/>
                    </a:cubicBezTo>
                    <a:cubicBezTo>
                      <a:pt x="163" y="8010"/>
                      <a:pt x="61" y="8195"/>
                      <a:pt x="20" y="8404"/>
                    </a:cubicBezTo>
                    <a:cubicBezTo>
                      <a:pt x="-29" y="8654"/>
                      <a:pt x="15" y="8905"/>
                      <a:pt x="115" y="9124"/>
                    </a:cubicBezTo>
                    <a:cubicBezTo>
                      <a:pt x="230" y="9377"/>
                      <a:pt x="422" y="9593"/>
                      <a:pt x="674" y="9735"/>
                    </a:cubicBezTo>
                    <a:lnTo>
                      <a:pt x="20079" y="21324"/>
                    </a:lnTo>
                    <a:cubicBezTo>
                      <a:pt x="20379" y="21493"/>
                      <a:pt x="20744" y="21484"/>
                      <a:pt x="21036" y="21302"/>
                    </a:cubicBezTo>
                    <a:cubicBezTo>
                      <a:pt x="21374" y="21090"/>
                      <a:pt x="21552" y="20689"/>
                      <a:pt x="21485" y="2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55" name="Shape 55"/>
              <p:cNvSpPr/>
              <p:nvPr/>
            </p:nvSpPr>
            <p:spPr>
              <a:xfrm>
                <a:off x="293590" y="228849"/>
                <a:ext cx="295414" cy="279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0" h="21107" extrusionOk="0">
                    <a:moveTo>
                      <a:pt x="21119" y="7906"/>
                    </a:moveTo>
                    <a:lnTo>
                      <a:pt x="8009" y="457"/>
                    </a:lnTo>
                    <a:cubicBezTo>
                      <a:pt x="6198" y="-487"/>
                      <a:pt x="3991" y="70"/>
                      <a:pt x="2807" y="1769"/>
                    </a:cubicBezTo>
                    <a:cubicBezTo>
                      <a:pt x="1342" y="3871"/>
                      <a:pt x="1945" y="6818"/>
                      <a:pt x="4109" y="8128"/>
                    </a:cubicBezTo>
                    <a:lnTo>
                      <a:pt x="9392" y="11071"/>
                    </a:lnTo>
                    <a:cubicBezTo>
                      <a:pt x="9596" y="11210"/>
                      <a:pt x="9725" y="11441"/>
                      <a:pt x="9739" y="11693"/>
                    </a:cubicBezTo>
                    <a:cubicBezTo>
                      <a:pt x="9755" y="11962"/>
                      <a:pt x="9639" y="12221"/>
                      <a:pt x="9430" y="12383"/>
                    </a:cubicBezTo>
                    <a:lnTo>
                      <a:pt x="1615" y="16959"/>
                    </a:lnTo>
                    <a:cubicBezTo>
                      <a:pt x="1327" y="17139"/>
                      <a:pt x="1014" y="17273"/>
                      <a:pt x="687" y="17355"/>
                    </a:cubicBezTo>
                    <a:cubicBezTo>
                      <a:pt x="462" y="17412"/>
                      <a:pt x="232" y="17444"/>
                      <a:pt x="0" y="17451"/>
                    </a:cubicBezTo>
                    <a:lnTo>
                      <a:pt x="0" y="21105"/>
                    </a:lnTo>
                    <a:cubicBezTo>
                      <a:pt x="182" y="21113"/>
                      <a:pt x="364" y="21099"/>
                      <a:pt x="542" y="21063"/>
                    </a:cubicBezTo>
                    <a:cubicBezTo>
                      <a:pt x="733" y="21025"/>
                      <a:pt x="918" y="20963"/>
                      <a:pt x="1098" y="20889"/>
                    </a:cubicBezTo>
                    <a:cubicBezTo>
                      <a:pt x="1300" y="20804"/>
                      <a:pt x="1497" y="20703"/>
                      <a:pt x="1685" y="20586"/>
                    </a:cubicBezTo>
                    <a:lnTo>
                      <a:pt x="21169" y="9395"/>
                    </a:lnTo>
                    <a:cubicBezTo>
                      <a:pt x="21421" y="9255"/>
                      <a:pt x="21581" y="8988"/>
                      <a:pt x="21590" y="8693"/>
                    </a:cubicBezTo>
                    <a:cubicBezTo>
                      <a:pt x="21600" y="8357"/>
                      <a:pt x="21415" y="8047"/>
                      <a:pt x="21119" y="790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56" name="Shape 56"/>
              <p:cNvSpPr/>
              <p:nvPr/>
            </p:nvSpPr>
            <p:spPr>
              <a:xfrm>
                <a:off x="354848" y="262322"/>
                <a:ext cx="45114" cy="45114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>
                  <a:latin typeface="+mn-lt"/>
                </a:endParaRPr>
              </a:p>
            </p:txBody>
          </p:sp>
        </p:grpSp>
      </p:grp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854200" y="2057400"/>
            <a:ext cx="2517775" cy="2517775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628333" y="2057400"/>
            <a:ext cx="2517775" cy="2517775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402466" y="2057400"/>
            <a:ext cx="2517775" cy="2517775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0176599" y="2057400"/>
            <a:ext cx="2517775" cy="2517775"/>
          </a:xfrm>
        </p:spPr>
        <p:txBody>
          <a:bodyPr/>
          <a:lstStyle/>
          <a:p>
            <a:endParaRPr lang="en-US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854200" y="4891050"/>
            <a:ext cx="2517775" cy="2517775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628333" y="4891050"/>
            <a:ext cx="2517775" cy="2517775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402466" y="4891050"/>
            <a:ext cx="2517775" cy="2517775"/>
          </a:xfrm>
        </p:spPr>
        <p:txBody>
          <a:bodyPr/>
          <a:lstStyle/>
          <a:p>
            <a:endParaRPr lang="en-US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0176599" y="4891050"/>
            <a:ext cx="2517775" cy="2517775"/>
          </a:xfrm>
        </p:spPr>
        <p:txBody>
          <a:bodyPr/>
          <a:lstStyle/>
          <a:p>
            <a:endParaRPr lang="en-US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854200" y="7742466"/>
            <a:ext cx="2517775" cy="2517775"/>
          </a:xfrm>
        </p:spPr>
        <p:txBody>
          <a:bodyPr/>
          <a:lstStyle/>
          <a:p>
            <a:endParaRPr lang="en-US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628333" y="7742466"/>
            <a:ext cx="2517775" cy="2517775"/>
          </a:xfrm>
        </p:spPr>
        <p:txBody>
          <a:bodyPr/>
          <a:lstStyle/>
          <a:p>
            <a:endParaRPr lang="en-US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7402466" y="7742466"/>
            <a:ext cx="2517775" cy="2517775"/>
          </a:xfrm>
        </p:spPr>
        <p:txBody>
          <a:bodyPr/>
          <a:lstStyle/>
          <a:p>
            <a:endParaRPr lang="en-US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0176599" y="7742466"/>
            <a:ext cx="2517775" cy="25177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5756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ircle page (colo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-70318" y="-14171"/>
            <a:ext cx="24524635" cy="1374434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" name="Shape 39"/>
          <p:cNvSpPr/>
          <p:nvPr/>
        </p:nvSpPr>
        <p:spPr>
          <a:xfrm>
            <a:off x="558800" y="508000"/>
            <a:ext cx="23266399" cy="12603659"/>
          </a:xfrm>
          <a:prstGeom prst="rect">
            <a:avLst/>
          </a:prstGeom>
          <a:ln w="635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44" name="Group 44"/>
          <p:cNvGrpSpPr/>
          <p:nvPr/>
        </p:nvGrpSpPr>
        <p:grpSpPr>
          <a:xfrm>
            <a:off x="20326370" y="12072092"/>
            <a:ext cx="3067658" cy="567561"/>
            <a:chOff x="0" y="0"/>
            <a:chExt cx="3067657" cy="567559"/>
          </a:xfrm>
          <a:solidFill>
            <a:schemeClr val="accent2"/>
          </a:solidFill>
        </p:grpSpPr>
        <p:sp>
          <p:nvSpPr>
            <p:cNvPr id="40" name="Shape 40"/>
            <p:cNvSpPr/>
            <p:nvPr/>
          </p:nvSpPr>
          <p:spPr>
            <a:xfrm>
              <a:off x="0" y="0"/>
              <a:ext cx="562942" cy="567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56" y="0"/>
                  </a:moveTo>
                  <a:lnTo>
                    <a:pt x="2244" y="0"/>
                  </a:lnTo>
                  <a:cubicBezTo>
                    <a:pt x="1002" y="0"/>
                    <a:pt x="0" y="1040"/>
                    <a:pt x="0" y="2280"/>
                  </a:cubicBezTo>
                  <a:lnTo>
                    <a:pt x="0" y="19320"/>
                  </a:lnTo>
                  <a:cubicBezTo>
                    <a:pt x="0" y="20560"/>
                    <a:pt x="1002" y="21600"/>
                    <a:pt x="2244" y="21600"/>
                  </a:cubicBezTo>
                  <a:lnTo>
                    <a:pt x="19356" y="21600"/>
                  </a:lnTo>
                  <a:cubicBezTo>
                    <a:pt x="20558" y="21600"/>
                    <a:pt x="21600" y="20560"/>
                    <a:pt x="21600" y="19320"/>
                  </a:cubicBezTo>
                  <a:lnTo>
                    <a:pt x="21600" y="2280"/>
                  </a:lnTo>
                  <a:cubicBezTo>
                    <a:pt x="21600" y="1040"/>
                    <a:pt x="20558" y="0"/>
                    <a:pt x="19356" y="0"/>
                  </a:cubicBezTo>
                  <a:close/>
                  <a:moveTo>
                    <a:pt x="18314" y="2280"/>
                  </a:moveTo>
                  <a:lnTo>
                    <a:pt x="18314" y="5560"/>
                  </a:lnTo>
                  <a:lnTo>
                    <a:pt x="16230" y="5560"/>
                  </a:lnTo>
                  <a:cubicBezTo>
                    <a:pt x="15429" y="5560"/>
                    <a:pt x="15028" y="5960"/>
                    <a:pt x="15028" y="6600"/>
                  </a:cubicBezTo>
                  <a:lnTo>
                    <a:pt x="15028" y="8640"/>
                  </a:lnTo>
                  <a:lnTo>
                    <a:pt x="18314" y="8640"/>
                  </a:lnTo>
                  <a:lnTo>
                    <a:pt x="18314" y="11920"/>
                  </a:lnTo>
                  <a:lnTo>
                    <a:pt x="15028" y="11920"/>
                  </a:lnTo>
                  <a:lnTo>
                    <a:pt x="15028" y="19320"/>
                  </a:lnTo>
                  <a:lnTo>
                    <a:pt x="11942" y="19320"/>
                  </a:lnTo>
                  <a:lnTo>
                    <a:pt x="11942" y="11920"/>
                  </a:lnTo>
                  <a:lnTo>
                    <a:pt x="9658" y="11920"/>
                  </a:lnTo>
                  <a:lnTo>
                    <a:pt x="9658" y="8640"/>
                  </a:lnTo>
                  <a:lnTo>
                    <a:pt x="11942" y="8640"/>
                  </a:lnTo>
                  <a:lnTo>
                    <a:pt x="11942" y="5960"/>
                  </a:lnTo>
                  <a:cubicBezTo>
                    <a:pt x="11942" y="3920"/>
                    <a:pt x="13585" y="2280"/>
                    <a:pt x="15629" y="2280"/>
                  </a:cubicBezTo>
                  <a:lnTo>
                    <a:pt x="18314" y="228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457200">
                <a:defRPr sz="1800">
                  <a:solidFill>
                    <a:srgbClr val="323232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41" name="Shape 41"/>
            <p:cNvSpPr/>
            <p:nvPr/>
          </p:nvSpPr>
          <p:spPr>
            <a:xfrm>
              <a:off x="1668270" y="0"/>
              <a:ext cx="562943" cy="567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099" y="7400"/>
                  </a:moveTo>
                  <a:cubicBezTo>
                    <a:pt x="10099" y="6400"/>
                    <a:pt x="9257" y="4320"/>
                    <a:pt x="7814" y="4320"/>
                  </a:cubicBezTo>
                  <a:cubicBezTo>
                    <a:pt x="7013" y="4320"/>
                    <a:pt x="6372" y="4760"/>
                    <a:pt x="6372" y="6200"/>
                  </a:cubicBezTo>
                  <a:cubicBezTo>
                    <a:pt x="6372" y="7400"/>
                    <a:pt x="7013" y="9280"/>
                    <a:pt x="8456" y="9280"/>
                  </a:cubicBezTo>
                  <a:cubicBezTo>
                    <a:pt x="8456" y="9280"/>
                    <a:pt x="10099" y="9080"/>
                    <a:pt x="10099" y="7400"/>
                  </a:cubicBezTo>
                  <a:close/>
                  <a:moveTo>
                    <a:pt x="9257" y="12760"/>
                  </a:moveTo>
                  <a:lnTo>
                    <a:pt x="9057" y="12760"/>
                  </a:lnTo>
                  <a:cubicBezTo>
                    <a:pt x="8656" y="12760"/>
                    <a:pt x="7814" y="12960"/>
                    <a:pt x="7013" y="13160"/>
                  </a:cubicBezTo>
                  <a:cubicBezTo>
                    <a:pt x="6372" y="13400"/>
                    <a:pt x="5570" y="13800"/>
                    <a:pt x="5570" y="14800"/>
                  </a:cubicBezTo>
                  <a:cubicBezTo>
                    <a:pt x="5570" y="16040"/>
                    <a:pt x="6572" y="17280"/>
                    <a:pt x="8656" y="17280"/>
                  </a:cubicBezTo>
                  <a:cubicBezTo>
                    <a:pt x="10299" y="17280"/>
                    <a:pt x="11301" y="16240"/>
                    <a:pt x="11301" y="15240"/>
                  </a:cubicBezTo>
                  <a:cubicBezTo>
                    <a:pt x="11301" y="14400"/>
                    <a:pt x="10700" y="13800"/>
                    <a:pt x="9257" y="12760"/>
                  </a:cubicBezTo>
                  <a:close/>
                  <a:moveTo>
                    <a:pt x="19556" y="0"/>
                  </a:moveTo>
                  <a:lnTo>
                    <a:pt x="2244" y="0"/>
                  </a:lnTo>
                  <a:cubicBezTo>
                    <a:pt x="1042" y="0"/>
                    <a:pt x="0" y="1040"/>
                    <a:pt x="0" y="2280"/>
                  </a:cubicBezTo>
                  <a:lnTo>
                    <a:pt x="0" y="19360"/>
                  </a:lnTo>
                  <a:cubicBezTo>
                    <a:pt x="0" y="20560"/>
                    <a:pt x="1042" y="21600"/>
                    <a:pt x="2244" y="21600"/>
                  </a:cubicBezTo>
                  <a:lnTo>
                    <a:pt x="19556" y="21600"/>
                  </a:lnTo>
                  <a:cubicBezTo>
                    <a:pt x="20598" y="21600"/>
                    <a:pt x="21600" y="20560"/>
                    <a:pt x="21600" y="19360"/>
                  </a:cubicBezTo>
                  <a:lnTo>
                    <a:pt x="21600" y="2280"/>
                  </a:lnTo>
                  <a:cubicBezTo>
                    <a:pt x="21600" y="1040"/>
                    <a:pt x="20598" y="0"/>
                    <a:pt x="19556" y="0"/>
                  </a:cubicBezTo>
                  <a:close/>
                  <a:moveTo>
                    <a:pt x="7814" y="18520"/>
                  </a:moveTo>
                  <a:cubicBezTo>
                    <a:pt x="4729" y="18520"/>
                    <a:pt x="3286" y="16880"/>
                    <a:pt x="3286" y="15440"/>
                  </a:cubicBezTo>
                  <a:cubicBezTo>
                    <a:pt x="3286" y="14800"/>
                    <a:pt x="3486" y="13600"/>
                    <a:pt x="4929" y="12760"/>
                  </a:cubicBezTo>
                  <a:cubicBezTo>
                    <a:pt x="5771" y="12160"/>
                    <a:pt x="6773" y="11960"/>
                    <a:pt x="8215" y="11720"/>
                  </a:cubicBezTo>
                  <a:cubicBezTo>
                    <a:pt x="8015" y="11520"/>
                    <a:pt x="8015" y="11320"/>
                    <a:pt x="8015" y="10720"/>
                  </a:cubicBezTo>
                  <a:cubicBezTo>
                    <a:pt x="8015" y="10520"/>
                    <a:pt x="8015" y="10520"/>
                    <a:pt x="8015" y="10080"/>
                  </a:cubicBezTo>
                  <a:lnTo>
                    <a:pt x="7614" y="10080"/>
                  </a:lnTo>
                  <a:cubicBezTo>
                    <a:pt x="5570" y="10080"/>
                    <a:pt x="4128" y="8640"/>
                    <a:pt x="4128" y="7000"/>
                  </a:cubicBezTo>
                  <a:cubicBezTo>
                    <a:pt x="4128" y="5160"/>
                    <a:pt x="5570" y="3120"/>
                    <a:pt x="8656" y="3120"/>
                  </a:cubicBezTo>
                  <a:lnTo>
                    <a:pt x="13184" y="3120"/>
                  </a:lnTo>
                  <a:lnTo>
                    <a:pt x="12744" y="3520"/>
                  </a:lnTo>
                  <a:lnTo>
                    <a:pt x="11942" y="4320"/>
                  </a:lnTo>
                  <a:lnTo>
                    <a:pt x="11101" y="4320"/>
                  </a:lnTo>
                  <a:cubicBezTo>
                    <a:pt x="11541" y="4760"/>
                    <a:pt x="12142" y="5360"/>
                    <a:pt x="12142" y="6600"/>
                  </a:cubicBezTo>
                  <a:cubicBezTo>
                    <a:pt x="12142" y="8240"/>
                    <a:pt x="11301" y="8840"/>
                    <a:pt x="10499" y="9480"/>
                  </a:cubicBezTo>
                  <a:cubicBezTo>
                    <a:pt x="10299" y="9680"/>
                    <a:pt x="10099" y="9880"/>
                    <a:pt x="10099" y="10280"/>
                  </a:cubicBezTo>
                  <a:cubicBezTo>
                    <a:pt x="10099" y="10720"/>
                    <a:pt x="10299" y="10920"/>
                    <a:pt x="10499" y="10920"/>
                  </a:cubicBezTo>
                  <a:cubicBezTo>
                    <a:pt x="10499" y="11120"/>
                    <a:pt x="10700" y="11120"/>
                    <a:pt x="10900" y="11320"/>
                  </a:cubicBezTo>
                  <a:cubicBezTo>
                    <a:pt x="11742" y="11960"/>
                    <a:pt x="12984" y="12560"/>
                    <a:pt x="12984" y="14400"/>
                  </a:cubicBezTo>
                  <a:cubicBezTo>
                    <a:pt x="12984" y="16240"/>
                    <a:pt x="11541" y="18520"/>
                    <a:pt x="7814" y="18520"/>
                  </a:cubicBezTo>
                  <a:close/>
                  <a:moveTo>
                    <a:pt x="18314" y="10920"/>
                  </a:moveTo>
                  <a:lnTo>
                    <a:pt x="16270" y="10920"/>
                  </a:lnTo>
                  <a:lnTo>
                    <a:pt x="16270" y="12960"/>
                  </a:lnTo>
                  <a:lnTo>
                    <a:pt x="15228" y="12960"/>
                  </a:lnTo>
                  <a:lnTo>
                    <a:pt x="15228" y="10920"/>
                  </a:lnTo>
                  <a:lnTo>
                    <a:pt x="12984" y="10920"/>
                  </a:lnTo>
                  <a:lnTo>
                    <a:pt x="12984" y="9680"/>
                  </a:lnTo>
                  <a:lnTo>
                    <a:pt x="15228" y="9680"/>
                  </a:lnTo>
                  <a:lnTo>
                    <a:pt x="15228" y="7640"/>
                  </a:lnTo>
                  <a:lnTo>
                    <a:pt x="16270" y="7640"/>
                  </a:lnTo>
                  <a:lnTo>
                    <a:pt x="16270" y="9680"/>
                  </a:lnTo>
                  <a:lnTo>
                    <a:pt x="18314" y="9680"/>
                  </a:lnTo>
                  <a:lnTo>
                    <a:pt x="18314" y="1092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457200">
                <a:defRPr sz="1800">
                  <a:solidFill>
                    <a:srgbClr val="323232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42" name="Shape 42"/>
            <p:cNvSpPr/>
            <p:nvPr/>
          </p:nvSpPr>
          <p:spPr>
            <a:xfrm>
              <a:off x="2500097" y="0"/>
              <a:ext cx="567561" cy="567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320" y="0"/>
                  </a:moveTo>
                  <a:lnTo>
                    <a:pt x="2080" y="0"/>
                  </a:lnTo>
                  <a:cubicBezTo>
                    <a:pt x="1040" y="0"/>
                    <a:pt x="0" y="1040"/>
                    <a:pt x="0" y="2280"/>
                  </a:cubicBezTo>
                  <a:lnTo>
                    <a:pt x="0" y="19360"/>
                  </a:lnTo>
                  <a:cubicBezTo>
                    <a:pt x="0" y="20560"/>
                    <a:pt x="1040" y="21600"/>
                    <a:pt x="2080" y="21600"/>
                  </a:cubicBezTo>
                  <a:lnTo>
                    <a:pt x="19320" y="21600"/>
                  </a:lnTo>
                  <a:cubicBezTo>
                    <a:pt x="20560" y="21600"/>
                    <a:pt x="21600" y="20560"/>
                    <a:pt x="21600" y="19360"/>
                  </a:cubicBezTo>
                  <a:lnTo>
                    <a:pt x="21600" y="2280"/>
                  </a:lnTo>
                  <a:cubicBezTo>
                    <a:pt x="21600" y="1040"/>
                    <a:pt x="20560" y="0"/>
                    <a:pt x="19320" y="0"/>
                  </a:cubicBezTo>
                  <a:close/>
                  <a:moveTo>
                    <a:pt x="10680" y="6600"/>
                  </a:moveTo>
                  <a:cubicBezTo>
                    <a:pt x="13160" y="6600"/>
                    <a:pt x="15000" y="8560"/>
                    <a:pt x="15000" y="10920"/>
                  </a:cubicBezTo>
                  <a:cubicBezTo>
                    <a:pt x="15000" y="13280"/>
                    <a:pt x="13080" y="15240"/>
                    <a:pt x="10680" y="15240"/>
                  </a:cubicBezTo>
                  <a:cubicBezTo>
                    <a:pt x="8320" y="15240"/>
                    <a:pt x="6400" y="13280"/>
                    <a:pt x="6400" y="10920"/>
                  </a:cubicBezTo>
                  <a:cubicBezTo>
                    <a:pt x="6400" y="8560"/>
                    <a:pt x="8440" y="6600"/>
                    <a:pt x="10680" y="6600"/>
                  </a:cubicBezTo>
                  <a:close/>
                  <a:moveTo>
                    <a:pt x="2680" y="19360"/>
                  </a:moveTo>
                  <a:cubicBezTo>
                    <a:pt x="2280" y="19360"/>
                    <a:pt x="2080" y="19120"/>
                    <a:pt x="2080" y="18920"/>
                  </a:cubicBezTo>
                  <a:lnTo>
                    <a:pt x="2080" y="9680"/>
                  </a:lnTo>
                  <a:lnTo>
                    <a:pt x="4320" y="9680"/>
                  </a:lnTo>
                  <a:cubicBezTo>
                    <a:pt x="4320" y="10080"/>
                    <a:pt x="4320" y="10520"/>
                    <a:pt x="4320" y="10920"/>
                  </a:cubicBezTo>
                  <a:cubicBezTo>
                    <a:pt x="4320" y="14400"/>
                    <a:pt x="7200" y="17280"/>
                    <a:pt x="10680" y="17280"/>
                  </a:cubicBezTo>
                  <a:cubicBezTo>
                    <a:pt x="14200" y="17280"/>
                    <a:pt x="17280" y="14400"/>
                    <a:pt x="17280" y="10920"/>
                  </a:cubicBezTo>
                  <a:cubicBezTo>
                    <a:pt x="17280" y="10520"/>
                    <a:pt x="17280" y="10080"/>
                    <a:pt x="17080" y="9680"/>
                  </a:cubicBezTo>
                  <a:lnTo>
                    <a:pt x="19320" y="9680"/>
                  </a:lnTo>
                  <a:lnTo>
                    <a:pt x="19320" y="18920"/>
                  </a:lnTo>
                  <a:cubicBezTo>
                    <a:pt x="19320" y="19120"/>
                    <a:pt x="19120" y="19360"/>
                    <a:pt x="18720" y="19360"/>
                  </a:cubicBezTo>
                  <a:lnTo>
                    <a:pt x="2680" y="19360"/>
                  </a:lnTo>
                  <a:close/>
                  <a:moveTo>
                    <a:pt x="19320" y="4960"/>
                  </a:moveTo>
                  <a:cubicBezTo>
                    <a:pt x="19320" y="5160"/>
                    <a:pt x="19120" y="5360"/>
                    <a:pt x="18720" y="5360"/>
                  </a:cubicBezTo>
                  <a:lnTo>
                    <a:pt x="16680" y="5360"/>
                  </a:lnTo>
                  <a:cubicBezTo>
                    <a:pt x="16240" y="5360"/>
                    <a:pt x="16040" y="5160"/>
                    <a:pt x="16040" y="4960"/>
                  </a:cubicBezTo>
                  <a:lnTo>
                    <a:pt x="16040" y="2680"/>
                  </a:lnTo>
                  <a:cubicBezTo>
                    <a:pt x="16040" y="2480"/>
                    <a:pt x="16240" y="2280"/>
                    <a:pt x="16680" y="2280"/>
                  </a:cubicBezTo>
                  <a:lnTo>
                    <a:pt x="18720" y="2280"/>
                  </a:lnTo>
                  <a:cubicBezTo>
                    <a:pt x="19120" y="2280"/>
                    <a:pt x="19320" y="2480"/>
                    <a:pt x="19320" y="2680"/>
                  </a:cubicBezTo>
                  <a:lnTo>
                    <a:pt x="19320" y="496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457200">
                <a:defRPr sz="1800">
                  <a:solidFill>
                    <a:srgbClr val="323232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sp>
          <p:nvSpPr>
            <p:cNvPr id="43" name="Shape 43"/>
            <p:cNvSpPr/>
            <p:nvPr/>
          </p:nvSpPr>
          <p:spPr>
            <a:xfrm>
              <a:off x="834135" y="2308"/>
              <a:ext cx="562943" cy="562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56" y="0"/>
                  </a:moveTo>
                  <a:lnTo>
                    <a:pt x="2244" y="0"/>
                  </a:lnTo>
                  <a:cubicBezTo>
                    <a:pt x="1042" y="0"/>
                    <a:pt x="0" y="1002"/>
                    <a:pt x="0" y="2244"/>
                  </a:cubicBezTo>
                  <a:lnTo>
                    <a:pt x="0" y="19356"/>
                  </a:lnTo>
                  <a:cubicBezTo>
                    <a:pt x="0" y="20598"/>
                    <a:pt x="1042" y="21600"/>
                    <a:pt x="2244" y="21600"/>
                  </a:cubicBezTo>
                  <a:lnTo>
                    <a:pt x="19556" y="21600"/>
                  </a:lnTo>
                  <a:cubicBezTo>
                    <a:pt x="20598" y="21600"/>
                    <a:pt x="21600" y="20598"/>
                    <a:pt x="21600" y="19356"/>
                  </a:cubicBezTo>
                  <a:lnTo>
                    <a:pt x="21600" y="2244"/>
                  </a:lnTo>
                  <a:cubicBezTo>
                    <a:pt x="21600" y="1002"/>
                    <a:pt x="20598" y="0"/>
                    <a:pt x="19556" y="0"/>
                  </a:cubicBezTo>
                  <a:close/>
                  <a:moveTo>
                    <a:pt x="17072" y="7814"/>
                  </a:moveTo>
                  <a:cubicBezTo>
                    <a:pt x="16871" y="12744"/>
                    <a:pt x="13786" y="16270"/>
                    <a:pt x="9057" y="16471"/>
                  </a:cubicBezTo>
                  <a:cubicBezTo>
                    <a:pt x="7013" y="16671"/>
                    <a:pt x="5771" y="16030"/>
                    <a:pt x="4328" y="15228"/>
                  </a:cubicBezTo>
                  <a:cubicBezTo>
                    <a:pt x="5771" y="15429"/>
                    <a:pt x="7614" y="14827"/>
                    <a:pt x="8656" y="13986"/>
                  </a:cubicBezTo>
                  <a:cubicBezTo>
                    <a:pt x="7213" y="13986"/>
                    <a:pt x="6372" y="13184"/>
                    <a:pt x="5971" y="11942"/>
                  </a:cubicBezTo>
                  <a:cubicBezTo>
                    <a:pt x="6372" y="12142"/>
                    <a:pt x="6773" y="11942"/>
                    <a:pt x="7013" y="11942"/>
                  </a:cubicBezTo>
                  <a:cubicBezTo>
                    <a:pt x="5771" y="11501"/>
                    <a:pt x="4929" y="10900"/>
                    <a:pt x="4729" y="9057"/>
                  </a:cubicBezTo>
                  <a:cubicBezTo>
                    <a:pt x="5129" y="9257"/>
                    <a:pt x="5570" y="9458"/>
                    <a:pt x="5971" y="9458"/>
                  </a:cubicBezTo>
                  <a:cubicBezTo>
                    <a:pt x="5129" y="8856"/>
                    <a:pt x="4328" y="6773"/>
                    <a:pt x="5129" y="5530"/>
                  </a:cubicBezTo>
                  <a:cubicBezTo>
                    <a:pt x="6572" y="6973"/>
                    <a:pt x="8215" y="8416"/>
                    <a:pt x="11101" y="8616"/>
                  </a:cubicBezTo>
                  <a:cubicBezTo>
                    <a:pt x="10299" y="5530"/>
                    <a:pt x="14427" y="3887"/>
                    <a:pt x="16070" y="5971"/>
                  </a:cubicBezTo>
                  <a:cubicBezTo>
                    <a:pt x="16871" y="5771"/>
                    <a:pt x="17312" y="5530"/>
                    <a:pt x="17913" y="5330"/>
                  </a:cubicBezTo>
                  <a:cubicBezTo>
                    <a:pt x="17713" y="6171"/>
                    <a:pt x="17312" y="6572"/>
                    <a:pt x="16671" y="6973"/>
                  </a:cubicBezTo>
                  <a:cubicBezTo>
                    <a:pt x="17312" y="6773"/>
                    <a:pt x="17713" y="6773"/>
                    <a:pt x="18114" y="6572"/>
                  </a:cubicBezTo>
                  <a:cubicBezTo>
                    <a:pt x="18114" y="6973"/>
                    <a:pt x="17512" y="7414"/>
                    <a:pt x="17072" y="781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l" defTabSz="457200">
                <a:defRPr sz="1800">
                  <a:solidFill>
                    <a:srgbClr val="323232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1149692" y="11994735"/>
            <a:ext cx="6470613" cy="696876"/>
            <a:chOff x="0" y="0"/>
            <a:chExt cx="6470612" cy="696875"/>
          </a:xfrm>
        </p:grpSpPr>
        <p:sp>
          <p:nvSpPr>
            <p:cNvPr id="45" name="Shape 45"/>
            <p:cNvSpPr/>
            <p:nvPr/>
          </p:nvSpPr>
          <p:spPr>
            <a:xfrm>
              <a:off x="707265" y="0"/>
              <a:ext cx="2514713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800" b="1">
                  <a:solidFill>
                    <a:srgbClr val="068D95"/>
                  </a:solidFill>
                  <a:latin typeface="+mn-lt"/>
                  <a:ea typeface="+mn-ea"/>
                  <a:cs typeface="+mn-cs"/>
                  <a:sym typeface="Helvetica"/>
                  <a:hlinkClick r:id="rId2"/>
                </a:defRPr>
              </a:lvl1pPr>
            </a:lstStyle>
            <a:p>
              <a:r>
                <a:rPr>
                  <a:latin typeface="+mn-lt"/>
                  <a:hlinkClick r:id="rId2"/>
                </a:rPr>
                <a:t>WWW.SITE2MAX.PRO</a:t>
              </a:r>
            </a:p>
          </p:txBody>
        </p:sp>
        <p:sp>
          <p:nvSpPr>
            <p:cNvPr id="46" name="Shape 46"/>
            <p:cNvSpPr/>
            <p:nvPr/>
          </p:nvSpPr>
          <p:spPr>
            <a:xfrm>
              <a:off x="704449" y="315875"/>
              <a:ext cx="5766164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1800">
                  <a:solidFill>
                    <a:srgbClr val="068D95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dirty="0">
                  <a:solidFill>
                    <a:schemeClr val="accent2"/>
                  </a:solidFill>
                  <a:latin typeface="+mn-lt"/>
                </a:rPr>
                <a:t>Free PowerPoint &amp; KeyNote Templates</a:t>
              </a:r>
            </a:p>
          </p:txBody>
        </p:sp>
        <p:grpSp>
          <p:nvGrpSpPr>
            <p:cNvPr id="57" name="Group 57"/>
            <p:cNvGrpSpPr/>
            <p:nvPr/>
          </p:nvGrpSpPr>
          <p:grpSpPr>
            <a:xfrm>
              <a:off x="0" y="103781"/>
              <a:ext cx="591162" cy="508658"/>
              <a:chOff x="0" y="0"/>
              <a:chExt cx="591161" cy="508657"/>
            </a:xfrm>
          </p:grpSpPr>
          <p:sp>
            <p:nvSpPr>
              <p:cNvPr id="47" name="Shape 47"/>
              <p:cNvSpPr/>
              <p:nvPr/>
            </p:nvSpPr>
            <p:spPr>
              <a:xfrm>
                <a:off x="1493" y="0"/>
                <a:ext cx="157323" cy="152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1" h="21445" extrusionOk="0">
                    <a:moveTo>
                      <a:pt x="76" y="20289"/>
                    </a:moveTo>
                    <a:lnTo>
                      <a:pt x="0" y="1360"/>
                    </a:lnTo>
                    <a:cubicBezTo>
                      <a:pt x="-10" y="1007"/>
                      <a:pt x="120" y="664"/>
                      <a:pt x="360" y="410"/>
                    </a:cubicBezTo>
                    <a:cubicBezTo>
                      <a:pt x="733" y="16"/>
                      <a:pt x="1302" y="-107"/>
                      <a:pt x="1798" y="98"/>
                    </a:cubicBezTo>
                    <a:lnTo>
                      <a:pt x="20652" y="7385"/>
                    </a:lnTo>
                    <a:cubicBezTo>
                      <a:pt x="20896" y="7491"/>
                      <a:pt x="21105" y="7652"/>
                      <a:pt x="21269" y="7853"/>
                    </a:cubicBezTo>
                    <a:cubicBezTo>
                      <a:pt x="21398" y="8010"/>
                      <a:pt x="21500" y="8195"/>
                      <a:pt x="21541" y="8404"/>
                    </a:cubicBezTo>
                    <a:cubicBezTo>
                      <a:pt x="21590" y="8654"/>
                      <a:pt x="21546" y="8905"/>
                      <a:pt x="21446" y="9124"/>
                    </a:cubicBezTo>
                    <a:cubicBezTo>
                      <a:pt x="21331" y="9377"/>
                      <a:pt x="21139" y="9593"/>
                      <a:pt x="20887" y="9735"/>
                    </a:cubicBezTo>
                    <a:lnTo>
                      <a:pt x="1482" y="21324"/>
                    </a:lnTo>
                    <a:cubicBezTo>
                      <a:pt x="1182" y="21493"/>
                      <a:pt x="817" y="21484"/>
                      <a:pt x="525" y="21302"/>
                    </a:cubicBezTo>
                    <a:cubicBezTo>
                      <a:pt x="187" y="21090"/>
                      <a:pt x="9" y="20689"/>
                      <a:pt x="76" y="2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48" name="Shape 48"/>
              <p:cNvSpPr/>
              <p:nvPr/>
            </p:nvSpPr>
            <p:spPr>
              <a:xfrm>
                <a:off x="1168" y="173768"/>
                <a:ext cx="128123" cy="101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9" h="20967" extrusionOk="0">
                    <a:moveTo>
                      <a:pt x="14" y="12680"/>
                    </a:moveTo>
                    <a:lnTo>
                      <a:pt x="14" y="19280"/>
                    </a:lnTo>
                    <a:cubicBezTo>
                      <a:pt x="-42" y="19719"/>
                      <a:pt x="74" y="20165"/>
                      <a:pt x="324" y="20481"/>
                    </a:cubicBezTo>
                    <a:cubicBezTo>
                      <a:pt x="757" y="21028"/>
                      <a:pt x="1418" y="21061"/>
                      <a:pt x="2007" y="20838"/>
                    </a:cubicBezTo>
                    <a:cubicBezTo>
                      <a:pt x="2230" y="20754"/>
                      <a:pt x="2445" y="20636"/>
                      <a:pt x="2647" y="20485"/>
                    </a:cubicBezTo>
                    <a:lnTo>
                      <a:pt x="19339" y="8413"/>
                    </a:lnTo>
                    <a:cubicBezTo>
                      <a:pt x="21016" y="7110"/>
                      <a:pt x="21558" y="4359"/>
                      <a:pt x="20559" y="2221"/>
                    </a:cubicBezTo>
                    <a:cubicBezTo>
                      <a:pt x="19637" y="250"/>
                      <a:pt x="17688" y="-539"/>
                      <a:pt x="16025" y="386"/>
                    </a:cubicBezTo>
                    <a:lnTo>
                      <a:pt x="710" y="11183"/>
                    </a:lnTo>
                    <a:cubicBezTo>
                      <a:pt x="471" y="11359"/>
                      <a:pt x="279" y="11620"/>
                      <a:pt x="157" y="11932"/>
                    </a:cubicBezTo>
                    <a:cubicBezTo>
                      <a:pt x="66" y="12165"/>
                      <a:pt x="17" y="12421"/>
                      <a:pt x="14" y="1268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49" name="Shape 49"/>
              <p:cNvSpPr/>
              <p:nvPr/>
            </p:nvSpPr>
            <p:spPr>
              <a:xfrm>
                <a:off x="0" y="228851"/>
                <a:ext cx="295414" cy="279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0" h="21107" extrusionOk="0">
                    <a:moveTo>
                      <a:pt x="471" y="7906"/>
                    </a:moveTo>
                    <a:lnTo>
                      <a:pt x="13581" y="457"/>
                    </a:lnTo>
                    <a:cubicBezTo>
                      <a:pt x="15392" y="-487"/>
                      <a:pt x="17599" y="70"/>
                      <a:pt x="18783" y="1769"/>
                    </a:cubicBezTo>
                    <a:cubicBezTo>
                      <a:pt x="20248" y="3871"/>
                      <a:pt x="19645" y="6818"/>
                      <a:pt x="17481" y="8128"/>
                    </a:cubicBezTo>
                    <a:lnTo>
                      <a:pt x="12198" y="11071"/>
                    </a:lnTo>
                    <a:cubicBezTo>
                      <a:pt x="11994" y="11210"/>
                      <a:pt x="11865" y="11441"/>
                      <a:pt x="11851" y="11693"/>
                    </a:cubicBezTo>
                    <a:cubicBezTo>
                      <a:pt x="11835" y="11962"/>
                      <a:pt x="11951" y="12221"/>
                      <a:pt x="12160" y="12383"/>
                    </a:cubicBezTo>
                    <a:lnTo>
                      <a:pt x="19975" y="16959"/>
                    </a:lnTo>
                    <a:cubicBezTo>
                      <a:pt x="20263" y="17139"/>
                      <a:pt x="20576" y="17273"/>
                      <a:pt x="20903" y="17355"/>
                    </a:cubicBezTo>
                    <a:cubicBezTo>
                      <a:pt x="21128" y="17412"/>
                      <a:pt x="21358" y="17444"/>
                      <a:pt x="21590" y="17451"/>
                    </a:cubicBezTo>
                    <a:lnTo>
                      <a:pt x="21590" y="21105"/>
                    </a:lnTo>
                    <a:cubicBezTo>
                      <a:pt x="21408" y="21113"/>
                      <a:pt x="21226" y="21099"/>
                      <a:pt x="21048" y="21063"/>
                    </a:cubicBezTo>
                    <a:cubicBezTo>
                      <a:pt x="20857" y="21025"/>
                      <a:pt x="20672" y="20963"/>
                      <a:pt x="20492" y="20889"/>
                    </a:cubicBezTo>
                    <a:cubicBezTo>
                      <a:pt x="20290" y="20804"/>
                      <a:pt x="20093" y="20703"/>
                      <a:pt x="19905" y="20586"/>
                    </a:cubicBezTo>
                    <a:lnTo>
                      <a:pt x="421" y="9395"/>
                    </a:lnTo>
                    <a:cubicBezTo>
                      <a:pt x="169" y="9255"/>
                      <a:pt x="9" y="8988"/>
                      <a:pt x="0" y="8693"/>
                    </a:cubicBezTo>
                    <a:cubicBezTo>
                      <a:pt x="-10" y="8357"/>
                      <a:pt x="175" y="8047"/>
                      <a:pt x="471" y="790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50" name="Shape 50"/>
              <p:cNvSpPr/>
              <p:nvPr/>
            </p:nvSpPr>
            <p:spPr>
              <a:xfrm>
                <a:off x="189045" y="262322"/>
                <a:ext cx="45114" cy="45114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>
                  <a:latin typeface="+mn-lt"/>
                </a:endParaRPr>
              </a:p>
            </p:txBody>
          </p:sp>
          <p:sp>
            <p:nvSpPr>
              <p:cNvPr id="51" name="Shape 51"/>
              <p:cNvSpPr/>
              <p:nvPr/>
            </p:nvSpPr>
            <p:spPr>
              <a:xfrm>
                <a:off x="207835" y="56337"/>
                <a:ext cx="173029" cy="50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0" h="21513" extrusionOk="0">
                    <a:moveTo>
                      <a:pt x="675" y="0"/>
                    </a:moveTo>
                    <a:cubicBezTo>
                      <a:pt x="421" y="21"/>
                      <a:pt x="190" y="524"/>
                      <a:pt x="77" y="1306"/>
                    </a:cubicBezTo>
                    <a:cubicBezTo>
                      <a:pt x="-114" y="2623"/>
                      <a:pt x="64" y="4217"/>
                      <a:pt x="462" y="4762"/>
                    </a:cubicBezTo>
                    <a:lnTo>
                      <a:pt x="9181" y="20142"/>
                    </a:lnTo>
                    <a:cubicBezTo>
                      <a:pt x="9676" y="21045"/>
                      <a:pt x="10229" y="21516"/>
                      <a:pt x="10790" y="21513"/>
                    </a:cubicBezTo>
                    <a:cubicBezTo>
                      <a:pt x="11347" y="21509"/>
                      <a:pt x="11895" y="21039"/>
                      <a:pt x="12387" y="20142"/>
                    </a:cubicBezTo>
                    <a:lnTo>
                      <a:pt x="20939" y="4999"/>
                    </a:lnTo>
                    <a:cubicBezTo>
                      <a:pt x="21290" y="4534"/>
                      <a:pt x="21486" y="3254"/>
                      <a:pt x="21399" y="2003"/>
                    </a:cubicBezTo>
                    <a:cubicBezTo>
                      <a:pt x="21313" y="755"/>
                      <a:pt x="20971" y="-84"/>
                      <a:pt x="20598" y="36"/>
                    </a:cubicBezTo>
                    <a:lnTo>
                      <a:pt x="67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52" name="Shape 52"/>
              <p:cNvSpPr/>
              <p:nvPr/>
            </p:nvSpPr>
            <p:spPr>
              <a:xfrm>
                <a:off x="255606" y="392618"/>
                <a:ext cx="78502" cy="31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0" h="21540" extrusionOk="0">
                    <a:moveTo>
                      <a:pt x="1655" y="0"/>
                    </a:moveTo>
                    <a:lnTo>
                      <a:pt x="19650" y="0"/>
                    </a:lnTo>
                    <a:cubicBezTo>
                      <a:pt x="20512" y="239"/>
                      <a:pt x="21199" y="1904"/>
                      <a:pt x="21313" y="4037"/>
                    </a:cubicBezTo>
                    <a:cubicBezTo>
                      <a:pt x="21412" y="5877"/>
                      <a:pt x="21056" y="7685"/>
                      <a:pt x="20410" y="8623"/>
                    </a:cubicBezTo>
                    <a:lnTo>
                      <a:pt x="12944" y="20137"/>
                    </a:lnTo>
                    <a:cubicBezTo>
                      <a:pt x="12358" y="20996"/>
                      <a:pt x="11696" y="21476"/>
                      <a:pt x="11016" y="21534"/>
                    </a:cubicBezTo>
                    <a:cubicBezTo>
                      <a:pt x="10241" y="21600"/>
                      <a:pt x="9474" y="21115"/>
                      <a:pt x="8806" y="20137"/>
                    </a:cubicBezTo>
                    <a:lnTo>
                      <a:pt x="959" y="8655"/>
                    </a:lnTo>
                    <a:cubicBezTo>
                      <a:pt x="174" y="7554"/>
                      <a:pt x="-188" y="5229"/>
                      <a:pt x="96" y="3106"/>
                    </a:cubicBezTo>
                    <a:cubicBezTo>
                      <a:pt x="324" y="1400"/>
                      <a:pt x="934" y="184"/>
                      <a:pt x="1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53" name="Shape 53"/>
              <p:cNvSpPr/>
              <p:nvPr/>
            </p:nvSpPr>
            <p:spPr>
              <a:xfrm>
                <a:off x="462326" y="173764"/>
                <a:ext cx="128122" cy="101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9" h="20967" extrusionOk="0">
                    <a:moveTo>
                      <a:pt x="21045" y="12680"/>
                    </a:moveTo>
                    <a:lnTo>
                      <a:pt x="21045" y="19280"/>
                    </a:lnTo>
                    <a:cubicBezTo>
                      <a:pt x="21101" y="19719"/>
                      <a:pt x="20985" y="20165"/>
                      <a:pt x="20735" y="20481"/>
                    </a:cubicBezTo>
                    <a:cubicBezTo>
                      <a:pt x="20302" y="21028"/>
                      <a:pt x="19641" y="21061"/>
                      <a:pt x="19052" y="20838"/>
                    </a:cubicBezTo>
                    <a:cubicBezTo>
                      <a:pt x="18829" y="20754"/>
                      <a:pt x="18614" y="20636"/>
                      <a:pt x="18412" y="20485"/>
                    </a:cubicBezTo>
                    <a:lnTo>
                      <a:pt x="1720" y="8413"/>
                    </a:lnTo>
                    <a:cubicBezTo>
                      <a:pt x="43" y="7110"/>
                      <a:pt x="-499" y="4359"/>
                      <a:pt x="500" y="2221"/>
                    </a:cubicBezTo>
                    <a:cubicBezTo>
                      <a:pt x="1422" y="250"/>
                      <a:pt x="3371" y="-539"/>
                      <a:pt x="5034" y="386"/>
                    </a:cubicBezTo>
                    <a:lnTo>
                      <a:pt x="20349" y="11183"/>
                    </a:lnTo>
                    <a:cubicBezTo>
                      <a:pt x="20588" y="11359"/>
                      <a:pt x="20780" y="11620"/>
                      <a:pt x="20902" y="11932"/>
                    </a:cubicBezTo>
                    <a:cubicBezTo>
                      <a:pt x="20993" y="12165"/>
                      <a:pt x="21042" y="12421"/>
                      <a:pt x="21045" y="1268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54" name="Shape 54"/>
              <p:cNvSpPr/>
              <p:nvPr/>
            </p:nvSpPr>
            <p:spPr>
              <a:xfrm>
                <a:off x="433839" y="0"/>
                <a:ext cx="157323" cy="152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1" h="21445" extrusionOk="0">
                    <a:moveTo>
                      <a:pt x="21485" y="20289"/>
                    </a:moveTo>
                    <a:lnTo>
                      <a:pt x="21561" y="1360"/>
                    </a:lnTo>
                    <a:cubicBezTo>
                      <a:pt x="21571" y="1007"/>
                      <a:pt x="21441" y="664"/>
                      <a:pt x="21201" y="410"/>
                    </a:cubicBezTo>
                    <a:cubicBezTo>
                      <a:pt x="20828" y="16"/>
                      <a:pt x="20259" y="-107"/>
                      <a:pt x="19763" y="98"/>
                    </a:cubicBezTo>
                    <a:lnTo>
                      <a:pt x="909" y="7385"/>
                    </a:lnTo>
                    <a:cubicBezTo>
                      <a:pt x="665" y="7491"/>
                      <a:pt x="456" y="7652"/>
                      <a:pt x="292" y="7853"/>
                    </a:cubicBezTo>
                    <a:cubicBezTo>
                      <a:pt x="163" y="8010"/>
                      <a:pt x="61" y="8195"/>
                      <a:pt x="20" y="8404"/>
                    </a:cubicBezTo>
                    <a:cubicBezTo>
                      <a:pt x="-29" y="8654"/>
                      <a:pt x="15" y="8905"/>
                      <a:pt x="115" y="9124"/>
                    </a:cubicBezTo>
                    <a:cubicBezTo>
                      <a:pt x="230" y="9377"/>
                      <a:pt x="422" y="9593"/>
                      <a:pt x="674" y="9735"/>
                    </a:cubicBezTo>
                    <a:lnTo>
                      <a:pt x="20079" y="21324"/>
                    </a:lnTo>
                    <a:cubicBezTo>
                      <a:pt x="20379" y="21493"/>
                      <a:pt x="20744" y="21484"/>
                      <a:pt x="21036" y="21302"/>
                    </a:cubicBezTo>
                    <a:cubicBezTo>
                      <a:pt x="21374" y="21090"/>
                      <a:pt x="21552" y="20689"/>
                      <a:pt x="21485" y="2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55" name="Shape 55"/>
              <p:cNvSpPr/>
              <p:nvPr/>
            </p:nvSpPr>
            <p:spPr>
              <a:xfrm>
                <a:off x="293590" y="228849"/>
                <a:ext cx="295414" cy="279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0" h="21107" extrusionOk="0">
                    <a:moveTo>
                      <a:pt x="21119" y="7906"/>
                    </a:moveTo>
                    <a:lnTo>
                      <a:pt x="8009" y="457"/>
                    </a:lnTo>
                    <a:cubicBezTo>
                      <a:pt x="6198" y="-487"/>
                      <a:pt x="3991" y="70"/>
                      <a:pt x="2807" y="1769"/>
                    </a:cubicBezTo>
                    <a:cubicBezTo>
                      <a:pt x="1342" y="3871"/>
                      <a:pt x="1945" y="6818"/>
                      <a:pt x="4109" y="8128"/>
                    </a:cubicBezTo>
                    <a:lnTo>
                      <a:pt x="9392" y="11071"/>
                    </a:lnTo>
                    <a:cubicBezTo>
                      <a:pt x="9596" y="11210"/>
                      <a:pt x="9725" y="11441"/>
                      <a:pt x="9739" y="11693"/>
                    </a:cubicBezTo>
                    <a:cubicBezTo>
                      <a:pt x="9755" y="11962"/>
                      <a:pt x="9639" y="12221"/>
                      <a:pt x="9430" y="12383"/>
                    </a:cubicBezTo>
                    <a:lnTo>
                      <a:pt x="1615" y="16959"/>
                    </a:lnTo>
                    <a:cubicBezTo>
                      <a:pt x="1327" y="17139"/>
                      <a:pt x="1014" y="17273"/>
                      <a:pt x="687" y="17355"/>
                    </a:cubicBezTo>
                    <a:cubicBezTo>
                      <a:pt x="462" y="17412"/>
                      <a:pt x="232" y="17444"/>
                      <a:pt x="0" y="17451"/>
                    </a:cubicBezTo>
                    <a:lnTo>
                      <a:pt x="0" y="21105"/>
                    </a:lnTo>
                    <a:cubicBezTo>
                      <a:pt x="182" y="21113"/>
                      <a:pt x="364" y="21099"/>
                      <a:pt x="542" y="21063"/>
                    </a:cubicBezTo>
                    <a:cubicBezTo>
                      <a:pt x="733" y="21025"/>
                      <a:pt x="918" y="20963"/>
                      <a:pt x="1098" y="20889"/>
                    </a:cubicBezTo>
                    <a:cubicBezTo>
                      <a:pt x="1300" y="20804"/>
                      <a:pt x="1497" y="20703"/>
                      <a:pt x="1685" y="20586"/>
                    </a:cubicBezTo>
                    <a:lnTo>
                      <a:pt x="21169" y="9395"/>
                    </a:lnTo>
                    <a:cubicBezTo>
                      <a:pt x="21421" y="9255"/>
                      <a:pt x="21581" y="8988"/>
                      <a:pt x="21590" y="8693"/>
                    </a:cubicBezTo>
                    <a:cubicBezTo>
                      <a:pt x="21600" y="8357"/>
                      <a:pt x="21415" y="8047"/>
                      <a:pt x="21119" y="790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/>
                </a:pPr>
                <a:endParaRPr>
                  <a:latin typeface="+mn-lt"/>
                </a:endParaRPr>
              </a:p>
            </p:txBody>
          </p:sp>
          <p:sp>
            <p:nvSpPr>
              <p:cNvPr id="56" name="Shape 56"/>
              <p:cNvSpPr/>
              <p:nvPr/>
            </p:nvSpPr>
            <p:spPr>
              <a:xfrm>
                <a:off x="354848" y="262322"/>
                <a:ext cx="45114" cy="45114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>
                  <a:latin typeface="+mn-lt"/>
                </a:endParaRPr>
              </a:p>
            </p:txBody>
          </p:sp>
        </p:grpSp>
      </p:grp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854200" y="2057400"/>
            <a:ext cx="2517775" cy="25177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628333" y="2057400"/>
            <a:ext cx="2517775" cy="25177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402466" y="2057400"/>
            <a:ext cx="2517775" cy="25177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0176599" y="2057400"/>
            <a:ext cx="2517775" cy="25177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854200" y="4891050"/>
            <a:ext cx="2517775" cy="25177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628333" y="4891050"/>
            <a:ext cx="2517775" cy="25177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402466" y="4891050"/>
            <a:ext cx="2517775" cy="25177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0176599" y="4891050"/>
            <a:ext cx="2517775" cy="25177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854200" y="7742466"/>
            <a:ext cx="2517775" cy="25177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628333" y="7742466"/>
            <a:ext cx="2517775" cy="25177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7402466" y="7742466"/>
            <a:ext cx="2517775" cy="25177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0176599" y="7742466"/>
            <a:ext cx="2517775" cy="25177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63328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pic" idx="13"/>
          </p:nvPr>
        </p:nvSpPr>
        <p:spPr>
          <a:xfrm>
            <a:off x="-110711" y="-57546"/>
            <a:ext cx="24503823" cy="927219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xfrm>
            <a:off x="1143000" y="101346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title"/>
          </p:nvPr>
        </p:nvSpPr>
        <p:spPr>
          <a:xfrm>
            <a:off x="23622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12319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4" r:id="rId3"/>
    <p:sldLayoutId id="2147483666" r:id="rId4"/>
    <p:sldLayoutId id="2147483667" r:id="rId5"/>
    <p:sldLayoutId id="2147483663" r:id="rId6"/>
    <p:sldLayoutId id="2147483665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</p:sldLayoutIdLst>
  <p:transition spd="med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1" i="0" u="none" strike="noStrike" cap="all" spc="0" baseline="0">
          <a:ln>
            <a:noFill/>
          </a:ln>
          <a:solidFill>
            <a:srgbClr val="2A3538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228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1" i="0" u="none" strike="noStrike" cap="all" spc="0" baseline="0">
          <a:ln>
            <a:noFill/>
          </a:ln>
          <a:solidFill>
            <a:srgbClr val="2A3538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1" i="0" u="none" strike="noStrike" cap="all" spc="0" baseline="0">
          <a:ln>
            <a:noFill/>
          </a:ln>
          <a:solidFill>
            <a:srgbClr val="2A3538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685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1" i="0" u="none" strike="noStrike" cap="all" spc="0" baseline="0">
          <a:ln>
            <a:noFill/>
          </a:ln>
          <a:solidFill>
            <a:srgbClr val="2A3538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914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1" i="0" u="none" strike="noStrike" cap="all" spc="0" baseline="0">
          <a:ln>
            <a:noFill/>
          </a:ln>
          <a:solidFill>
            <a:srgbClr val="2A3538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1430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1" i="0" u="none" strike="noStrike" cap="all" spc="0" baseline="0">
          <a:ln>
            <a:noFill/>
          </a:ln>
          <a:solidFill>
            <a:srgbClr val="2A3538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371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1" i="0" u="none" strike="noStrike" cap="all" spc="0" baseline="0">
          <a:ln>
            <a:noFill/>
          </a:ln>
          <a:solidFill>
            <a:srgbClr val="2A3538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600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1" i="0" u="none" strike="noStrike" cap="all" spc="0" baseline="0">
          <a:ln>
            <a:noFill/>
          </a:ln>
          <a:solidFill>
            <a:srgbClr val="2A3538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828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1" i="0" u="none" strike="noStrike" cap="all" spc="0" baseline="0">
          <a:ln>
            <a:noFill/>
          </a:ln>
          <a:solidFill>
            <a:srgbClr val="2A3538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366346" marR="0" indent="-366346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5E7484"/>
          </a:solidFill>
          <a:uFillTx/>
          <a:latin typeface="+mn-lt"/>
          <a:ea typeface="+mn-ea"/>
          <a:cs typeface="+mn-cs"/>
          <a:sym typeface="Helvetica"/>
        </a:defRPr>
      </a:lvl1pPr>
      <a:lvl2pPr marL="1001346" marR="0" indent="-366346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5E7484"/>
          </a:solidFill>
          <a:uFillTx/>
          <a:latin typeface="+mn-lt"/>
          <a:ea typeface="+mn-ea"/>
          <a:cs typeface="+mn-cs"/>
          <a:sym typeface="Helvetica"/>
        </a:defRPr>
      </a:lvl2pPr>
      <a:lvl3pPr marL="1636346" marR="0" indent="-366346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5E7484"/>
          </a:solidFill>
          <a:uFillTx/>
          <a:latin typeface="+mn-lt"/>
          <a:ea typeface="+mn-ea"/>
          <a:cs typeface="+mn-cs"/>
          <a:sym typeface="Helvetica"/>
        </a:defRPr>
      </a:lvl3pPr>
      <a:lvl4pPr marL="2271346" marR="0" indent="-366346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5E7484"/>
          </a:solidFill>
          <a:uFillTx/>
          <a:latin typeface="+mn-lt"/>
          <a:ea typeface="+mn-ea"/>
          <a:cs typeface="+mn-cs"/>
          <a:sym typeface="Helvetica"/>
        </a:defRPr>
      </a:lvl4pPr>
      <a:lvl5pPr marL="2906346" marR="0" indent="-366346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5E7484"/>
          </a:solidFill>
          <a:uFillTx/>
          <a:latin typeface="+mn-lt"/>
          <a:ea typeface="+mn-ea"/>
          <a:cs typeface="+mn-cs"/>
          <a:sym typeface="Helvetica"/>
        </a:defRPr>
      </a:lvl5pPr>
      <a:lvl6pPr marL="3541346" marR="0" indent="-366346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5E7484"/>
          </a:solidFill>
          <a:uFillTx/>
          <a:latin typeface="+mn-lt"/>
          <a:ea typeface="+mn-ea"/>
          <a:cs typeface="+mn-cs"/>
          <a:sym typeface="Helvetica"/>
        </a:defRPr>
      </a:lvl6pPr>
      <a:lvl7pPr marL="4176346" marR="0" indent="-366346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5E7484"/>
          </a:solidFill>
          <a:uFillTx/>
          <a:latin typeface="+mn-lt"/>
          <a:ea typeface="+mn-ea"/>
          <a:cs typeface="+mn-cs"/>
          <a:sym typeface="Helvetica"/>
        </a:defRPr>
      </a:lvl7pPr>
      <a:lvl8pPr marL="4811346" marR="0" indent="-366346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5E7484"/>
          </a:solidFill>
          <a:uFillTx/>
          <a:latin typeface="+mn-lt"/>
          <a:ea typeface="+mn-ea"/>
          <a:cs typeface="+mn-cs"/>
          <a:sym typeface="Helvetica"/>
        </a:defRPr>
      </a:lvl8pPr>
      <a:lvl9pPr marL="5446346" marR="0" indent="-366346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3000" b="0" i="0" u="none" strike="noStrike" cap="none" spc="0" baseline="0">
          <a:ln>
            <a:noFill/>
          </a:ln>
          <a:solidFill>
            <a:srgbClr val="5E7484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11" Type="http://schemas.openxmlformats.org/officeDocument/2006/relationships/image" Target="../media/image27.jpeg"/><Relationship Id="rId5" Type="http://schemas.openxmlformats.org/officeDocument/2006/relationships/image" Target="../media/image21.jpg"/><Relationship Id="rId10" Type="http://schemas.openxmlformats.org/officeDocument/2006/relationships/image" Target="../media/image26.jp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73"/>
            <a:ext cx="24384000" cy="13723146"/>
          </a:xfrm>
          <a:prstGeom prst="rect">
            <a:avLst/>
          </a:prstGeom>
        </p:spPr>
      </p:pic>
      <p:sp>
        <p:nvSpPr>
          <p:cNvPr id="165" name="Shape 165"/>
          <p:cNvSpPr/>
          <p:nvPr/>
        </p:nvSpPr>
        <p:spPr>
          <a:xfrm>
            <a:off x="7772144" y="5001642"/>
            <a:ext cx="14736163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r">
              <a:defRPr sz="140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dirty="0">
              <a:latin typeface="+mj-lt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22094760" y="9508827"/>
            <a:ext cx="102657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spcBef>
                <a:spcPts val="4500"/>
              </a:spcBef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endParaRPr dirty="0">
              <a:latin typeface="+mj-lt"/>
            </a:endParaRPr>
          </a:p>
        </p:txBody>
      </p:sp>
      <p:sp>
        <p:nvSpPr>
          <p:cNvPr id="168" name="Shape 168"/>
          <p:cNvSpPr/>
          <p:nvPr/>
        </p:nvSpPr>
        <p:spPr>
          <a:xfrm>
            <a:off x="558800" y="508000"/>
            <a:ext cx="23266399" cy="12603659"/>
          </a:xfrm>
          <a:prstGeom prst="rect">
            <a:avLst/>
          </a:prstGeom>
          <a:ln w="63500">
            <a:solidFill>
              <a:srgbClr val="FFFFFF">
                <a:alpha val="7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036" y="-3120807"/>
            <a:ext cx="18501926" cy="1850192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7647" t="37713" r="39510" b="15752"/>
          <a:stretch/>
        </p:blipFill>
        <p:spPr>
          <a:xfrm>
            <a:off x="0" y="932329"/>
            <a:ext cx="24384000" cy="1207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561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756" t="20256" r="20321" b="8974"/>
          <a:stretch/>
        </p:blipFill>
        <p:spPr>
          <a:xfrm>
            <a:off x="0" y="492369"/>
            <a:ext cx="24397589" cy="1262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260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756" t="33931" r="57917" b="9316"/>
          <a:stretch/>
        </p:blipFill>
        <p:spPr>
          <a:xfrm>
            <a:off x="3217983" y="0"/>
            <a:ext cx="16898815" cy="137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719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41"/>
          <a:stretch/>
        </p:blipFill>
        <p:spPr>
          <a:xfrm>
            <a:off x="15140225" y="3763255"/>
            <a:ext cx="9616830" cy="9952745"/>
          </a:xfrm>
          <a:prstGeom prst="rect">
            <a:avLst/>
          </a:prstGeom>
        </p:spPr>
      </p:pic>
      <p:pic>
        <p:nvPicPr>
          <p:cNvPr id="1026" name="Picture 2" descr="https://w-dog.ru/wallpapers/1/79/4775734952499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" name="Shape 165"/>
          <p:cNvSpPr/>
          <p:nvPr/>
        </p:nvSpPr>
        <p:spPr>
          <a:xfrm>
            <a:off x="7772144" y="5001642"/>
            <a:ext cx="14736163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r">
              <a:defRPr sz="140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dirty="0">
              <a:latin typeface="+mj-lt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22094760" y="9508827"/>
            <a:ext cx="102657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spcBef>
                <a:spcPts val="4500"/>
              </a:spcBef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endParaRPr dirty="0">
              <a:latin typeface="+mj-lt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58800" y="5453902"/>
            <a:ext cx="23303753" cy="2704943"/>
          </a:xfrm>
        </p:spPr>
        <p:txBody>
          <a:bodyPr>
            <a:noAutofit/>
          </a:bodyPr>
          <a:lstStyle/>
          <a:p>
            <a:pPr algn="ctr"/>
            <a:r>
              <a:rPr lang="ru-RU" sz="3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упаковка</a:t>
            </a:r>
            <a:endParaRPr lang="ru-RU" sz="3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8" name="Shape 168"/>
          <p:cNvSpPr/>
          <p:nvPr/>
        </p:nvSpPr>
        <p:spPr>
          <a:xfrm>
            <a:off x="558800" y="508000"/>
            <a:ext cx="23266399" cy="12603659"/>
          </a:xfrm>
          <a:prstGeom prst="rect">
            <a:avLst/>
          </a:prstGeom>
          <a:ln w="63500">
            <a:solidFill>
              <a:srgbClr val="FFFFFF">
                <a:alpha val="7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1" y="2699963"/>
            <a:ext cx="16371278" cy="1101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056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/>
          <a:stretch/>
        </p:blipFill>
        <p:spPr>
          <a:xfrm>
            <a:off x="875323" y="6130156"/>
            <a:ext cx="23104229" cy="6789348"/>
          </a:xfrm>
          <a:prstGeom prst="rect">
            <a:avLst/>
          </a:prstGeom>
        </p:spPr>
      </p:pic>
      <p:sp>
        <p:nvSpPr>
          <p:cNvPr id="165" name="Shape 165"/>
          <p:cNvSpPr/>
          <p:nvPr/>
        </p:nvSpPr>
        <p:spPr>
          <a:xfrm>
            <a:off x="7772144" y="5001642"/>
            <a:ext cx="14736163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r">
              <a:defRPr sz="140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dirty="0">
              <a:latin typeface="+mj-lt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21513388" y="9810813"/>
            <a:ext cx="102657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spcBef>
                <a:spcPts val="4500"/>
              </a:spcBef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endParaRPr dirty="0">
              <a:latin typeface="+mj-lt"/>
            </a:endParaRPr>
          </a:p>
        </p:txBody>
      </p:sp>
      <p:sp>
        <p:nvSpPr>
          <p:cNvPr id="168" name="Shape 168"/>
          <p:cNvSpPr/>
          <p:nvPr/>
        </p:nvSpPr>
        <p:spPr>
          <a:xfrm>
            <a:off x="558800" y="508000"/>
            <a:ext cx="23266399" cy="12603659"/>
          </a:xfrm>
          <a:prstGeom prst="rect">
            <a:avLst/>
          </a:prstGeom>
          <a:ln w="63500">
            <a:solidFill>
              <a:srgbClr val="F99400">
                <a:alpha val="7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pic>
        <p:nvPicPr>
          <p:cNvPr id="29" name="Рисунок 2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0" r="6424"/>
          <a:stretch/>
        </p:blipFill>
        <p:spPr>
          <a:xfrm>
            <a:off x="11931650" y="2671763"/>
            <a:ext cx="2517775" cy="2517775"/>
          </a:xfrm>
        </p:spPr>
      </p:pic>
      <p:pic>
        <p:nvPicPr>
          <p:cNvPr id="30" name="Рисунок 29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" r="21405"/>
          <a:stretch/>
        </p:blipFill>
        <p:spPr>
          <a:xfrm>
            <a:off x="14706600" y="2671763"/>
            <a:ext cx="2517775" cy="2517775"/>
          </a:xfrm>
        </p:spPr>
      </p:pic>
      <p:pic>
        <p:nvPicPr>
          <p:cNvPr id="33" name="Рисунок 32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1" t="1397" r="31321" b="-1397"/>
          <a:stretch/>
        </p:blipFill>
        <p:spPr>
          <a:xfrm>
            <a:off x="17479963" y="2671763"/>
            <a:ext cx="2517775" cy="2517775"/>
          </a:xfrm>
        </p:spPr>
      </p:pic>
      <p:pic>
        <p:nvPicPr>
          <p:cNvPr id="34" name="Рисунок 33"/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20254913" y="2671763"/>
            <a:ext cx="2517775" cy="2517775"/>
          </a:xfrm>
        </p:spPr>
      </p:pic>
      <p:pic>
        <p:nvPicPr>
          <p:cNvPr id="42" name="Рисунок 41"/>
          <p:cNvPicPr>
            <a:picLocks noGrp="1" noChangeAspect="1"/>
          </p:cNvPicPr>
          <p:nvPr>
            <p:ph type="pic" sz="quarter" idx="14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31650" y="5505450"/>
            <a:ext cx="2517775" cy="2517775"/>
          </a:xfrm>
        </p:spPr>
      </p:pic>
      <p:pic>
        <p:nvPicPr>
          <p:cNvPr id="43" name="Рисунок 42"/>
          <p:cNvPicPr>
            <a:picLocks noGrp="1" noChangeAspect="1"/>
          </p:cNvPicPr>
          <p:nvPr>
            <p:ph type="pic" sz="quarter" idx="15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6" r="16656"/>
          <a:stretch>
            <a:fillRect/>
          </a:stretch>
        </p:blipFill>
        <p:spPr>
          <a:xfrm>
            <a:off x="14706600" y="5505450"/>
            <a:ext cx="2517775" cy="2517775"/>
          </a:xfrm>
        </p:spPr>
      </p:pic>
      <p:pic>
        <p:nvPicPr>
          <p:cNvPr id="49" name="Рисунок 48"/>
          <p:cNvPicPr>
            <a:picLocks noGrp="1" noChangeAspect="1"/>
          </p:cNvPicPr>
          <p:nvPr>
            <p:ph type="pic" sz="quarter" idx="16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1" r="16661"/>
          <a:stretch>
            <a:fillRect/>
          </a:stretch>
        </p:blipFill>
        <p:spPr>
          <a:xfrm>
            <a:off x="17479963" y="5505450"/>
            <a:ext cx="2517775" cy="2517775"/>
          </a:xfrm>
        </p:spPr>
      </p:pic>
      <p:pic>
        <p:nvPicPr>
          <p:cNvPr id="51" name="Рисунок 50"/>
          <p:cNvPicPr>
            <a:picLocks noGrp="1" noChangeAspect="1"/>
          </p:cNvPicPr>
          <p:nvPr>
            <p:ph type="pic" sz="quarter" idx="17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>
          <a:xfrm>
            <a:off x="20254913" y="5505450"/>
            <a:ext cx="2517775" cy="2517775"/>
          </a:xfrm>
        </p:spPr>
      </p:pic>
      <p:pic>
        <p:nvPicPr>
          <p:cNvPr id="50" name="Рисунок 49"/>
          <p:cNvPicPr>
            <a:picLocks noGrp="1" noChangeAspect="1"/>
          </p:cNvPicPr>
          <p:nvPr>
            <p:ph type="pic" sz="quarter" idx="18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7" r="16677"/>
          <a:stretch>
            <a:fillRect/>
          </a:stretch>
        </p:blipFill>
        <p:spPr>
          <a:xfrm>
            <a:off x="11931650" y="8356600"/>
            <a:ext cx="2517775" cy="2517775"/>
          </a:xfrm>
        </p:spPr>
      </p:pic>
      <p:pic>
        <p:nvPicPr>
          <p:cNvPr id="48" name="Рисунок 47"/>
          <p:cNvPicPr>
            <a:picLocks noGrp="1" noChangeAspect="1"/>
          </p:cNvPicPr>
          <p:nvPr>
            <p:ph type="pic" sz="quarter" idx="19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0" r="16630"/>
          <a:stretch>
            <a:fillRect/>
          </a:stretch>
        </p:blipFill>
        <p:spPr>
          <a:xfrm>
            <a:off x="14706600" y="8356600"/>
            <a:ext cx="2517775" cy="2517775"/>
          </a:xfrm>
        </p:spPr>
      </p:pic>
      <p:pic>
        <p:nvPicPr>
          <p:cNvPr id="52" name="Рисунок 51"/>
          <p:cNvPicPr>
            <a:picLocks noGrp="1" noChangeAspect="1"/>
          </p:cNvPicPr>
          <p:nvPr>
            <p:ph type="pic" sz="quarter" idx="20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0" r="21900"/>
          <a:stretch>
            <a:fillRect/>
          </a:stretch>
        </p:blipFill>
        <p:spPr>
          <a:xfrm>
            <a:off x="17479963" y="8356600"/>
            <a:ext cx="2517775" cy="2517775"/>
          </a:xfrm>
        </p:spPr>
      </p:pic>
      <p:pic>
        <p:nvPicPr>
          <p:cNvPr id="53" name="Рисунок 52"/>
          <p:cNvPicPr>
            <a:picLocks noGrp="1" noChangeAspect="1"/>
          </p:cNvPicPr>
          <p:nvPr>
            <p:ph type="pic" sz="quarter" idx="21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0" r="16680"/>
          <a:stretch>
            <a:fillRect/>
          </a:stretch>
        </p:blipFill>
        <p:spPr>
          <a:xfrm>
            <a:off x="20254913" y="8356600"/>
            <a:ext cx="2517775" cy="2517775"/>
          </a:xfrm>
        </p:spPr>
      </p:pic>
      <p:sp>
        <p:nvSpPr>
          <p:cNvPr id="63" name="Заголовок 6"/>
          <p:cNvSpPr txBox="1">
            <a:spLocks/>
          </p:cNvSpPr>
          <p:nvPr/>
        </p:nvSpPr>
        <p:spPr>
          <a:xfrm>
            <a:off x="713397" y="3425213"/>
            <a:ext cx="10055958" cy="270494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685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ctr" hangingPunct="1"/>
            <a:endParaRPr lang="ru-RU" sz="9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Заголовок 6"/>
          <p:cNvSpPr txBox="1">
            <a:spLocks/>
          </p:cNvSpPr>
          <p:nvPr/>
        </p:nvSpPr>
        <p:spPr>
          <a:xfrm>
            <a:off x="842133" y="3699844"/>
            <a:ext cx="5262616" cy="709052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685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hangingPunct="1"/>
            <a:r>
              <a:rPr lang="ru-RU" sz="6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Соц. сети</a:t>
            </a:r>
            <a:br>
              <a:rPr lang="ru-RU" sz="6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Сайт</a:t>
            </a:r>
            <a:br>
              <a:rPr lang="ru-RU" sz="6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6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Лендинг</a:t>
            </a:r>
            <a:r>
              <a:rPr lang="ru-RU" sz="6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6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Вывеска</a:t>
            </a:r>
            <a:br>
              <a:rPr lang="ru-RU" sz="6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Логотип</a:t>
            </a:r>
            <a:br>
              <a:rPr lang="ru-RU" sz="6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Офис</a:t>
            </a:r>
            <a: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" name="Заголовок 6"/>
          <p:cNvSpPr txBox="1">
            <a:spLocks/>
          </p:cNvSpPr>
          <p:nvPr/>
        </p:nvSpPr>
        <p:spPr>
          <a:xfrm>
            <a:off x="6194593" y="3699844"/>
            <a:ext cx="7155045" cy="881381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685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hangingPunct="1"/>
            <a:r>
              <a:rPr lang="ru-RU" sz="6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60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Оффер</a:t>
            </a:r>
            <a:r>
              <a:rPr lang="ru-RU" sz="6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6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Товар</a:t>
            </a:r>
            <a:br>
              <a:rPr lang="ru-RU" sz="6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Авто</a:t>
            </a:r>
            <a:br>
              <a:rPr lang="ru-RU" sz="6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Реклама</a:t>
            </a:r>
            <a:br>
              <a:rPr lang="ru-RU" sz="6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Витрина</a:t>
            </a:r>
            <a:br>
              <a:rPr lang="ru-RU" sz="6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Визитка</a:t>
            </a:r>
          </a:p>
        </p:txBody>
      </p:sp>
      <p:sp>
        <p:nvSpPr>
          <p:cNvPr id="66" name="Заголовок 6"/>
          <p:cNvSpPr txBox="1">
            <a:spLocks/>
          </p:cNvSpPr>
          <p:nvPr/>
        </p:nvSpPr>
        <p:spPr>
          <a:xfrm>
            <a:off x="1023695" y="1044792"/>
            <a:ext cx="10019444" cy="1251907"/>
          </a:xfrm>
          <a:prstGeom prst="rect">
            <a:avLst/>
          </a:prstGeom>
          <a:solidFill>
            <a:srgbClr val="F99400"/>
          </a:solidFill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685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ctr" hangingPunct="1"/>
            <a:r>
              <a:rPr lang="ru-RU" sz="7200" dirty="0" smtClean="0">
                <a:solidFill>
                  <a:schemeClr val="bg1"/>
                </a:solidFill>
              </a:rPr>
              <a:t>Упаковка бизнеса</a:t>
            </a:r>
            <a:endParaRPr lang="ru-RU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1159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/>
        </p:nvSpPr>
        <p:spPr>
          <a:xfrm>
            <a:off x="7772144" y="5001642"/>
            <a:ext cx="14736163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r">
              <a:defRPr sz="140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dirty="0">
              <a:latin typeface="+mj-lt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22094760" y="9508827"/>
            <a:ext cx="102657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spcBef>
                <a:spcPts val="4500"/>
              </a:spcBef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endParaRPr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846" y="545321"/>
            <a:ext cx="13168306" cy="12529015"/>
          </a:xfrm>
          <a:prstGeom prst="rect">
            <a:avLst/>
          </a:prstGeom>
        </p:spPr>
      </p:pic>
      <p:sp>
        <p:nvSpPr>
          <p:cNvPr id="168" name="Shape 168"/>
          <p:cNvSpPr/>
          <p:nvPr/>
        </p:nvSpPr>
        <p:spPr>
          <a:xfrm>
            <a:off x="558800" y="508000"/>
            <a:ext cx="23266399" cy="12603659"/>
          </a:xfrm>
          <a:prstGeom prst="rect">
            <a:avLst/>
          </a:prstGeom>
          <a:ln w="63500">
            <a:solidFill>
              <a:srgbClr val="8C8C8C">
                <a:alpha val="7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243367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8" b="6818"/>
          <a:stretch/>
        </p:blipFill>
        <p:spPr>
          <a:xfrm>
            <a:off x="1205614" y="-1"/>
            <a:ext cx="7235000" cy="133444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7" b="6993"/>
          <a:stretch/>
        </p:blipFill>
        <p:spPr>
          <a:xfrm>
            <a:off x="8440614" y="0"/>
            <a:ext cx="7317240" cy="134698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7" b="7517"/>
          <a:stretch/>
        </p:blipFill>
        <p:spPr>
          <a:xfrm>
            <a:off x="15757854" y="0"/>
            <a:ext cx="7360367" cy="1346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8872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090" y="12717"/>
            <a:ext cx="6669406" cy="13716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7" b="6468"/>
          <a:stretch/>
        </p:blipFill>
        <p:spPr>
          <a:xfrm>
            <a:off x="8178496" y="-6011"/>
            <a:ext cx="7368466" cy="136965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2"/>
          <a:stretch/>
        </p:blipFill>
        <p:spPr>
          <a:xfrm>
            <a:off x="15546962" y="12717"/>
            <a:ext cx="6910754" cy="1369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060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632"/>
            <a:ext cx="24384000" cy="1046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614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20837769" y="5257800"/>
            <a:ext cx="1529862" cy="3727938"/>
          </a:xfrm>
          <a:prstGeom prst="rect">
            <a:avLst/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3" t="-114" r="-25" b="9551"/>
          <a:stretch/>
        </p:blipFill>
        <p:spPr>
          <a:xfrm>
            <a:off x="-23446" y="0"/>
            <a:ext cx="24407446" cy="13733585"/>
          </a:xfrm>
          <a:prstGeom prst="rect">
            <a:avLst/>
          </a:prstGeom>
        </p:spPr>
      </p:pic>
      <p:sp>
        <p:nvSpPr>
          <p:cNvPr id="4" name="Shape 176"/>
          <p:cNvSpPr/>
          <p:nvPr/>
        </p:nvSpPr>
        <p:spPr>
          <a:xfrm>
            <a:off x="558800" y="508000"/>
            <a:ext cx="23266399" cy="12603659"/>
          </a:xfrm>
          <a:prstGeom prst="rect">
            <a:avLst/>
          </a:prstGeom>
          <a:ln w="63500">
            <a:solidFill>
              <a:schemeClr val="bg1">
                <a:alpha val="70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5" name="Заголовок 6"/>
          <p:cNvSpPr>
            <a:spLocks noGrp="1"/>
          </p:cNvSpPr>
          <p:nvPr/>
        </p:nvSpPr>
        <p:spPr>
          <a:xfrm>
            <a:off x="540124" y="5505528"/>
            <a:ext cx="23285075" cy="2704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lc="http://schemas.openxmlformats.org/drawingml/2006/lockedCanvas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685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ctr"/>
            <a:r>
              <a:rPr lang="ru-RU" sz="3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РЕКЛАМА</a:t>
            </a:r>
            <a:endParaRPr lang="ru-RU" sz="3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72788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65" name="Shape 165"/>
          <p:cNvSpPr/>
          <p:nvPr/>
        </p:nvSpPr>
        <p:spPr>
          <a:xfrm>
            <a:off x="7772144" y="5001642"/>
            <a:ext cx="14736163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r">
              <a:defRPr sz="140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dirty="0">
              <a:latin typeface="+mj-lt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22094760" y="9508827"/>
            <a:ext cx="102657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spcBef>
                <a:spcPts val="4500"/>
              </a:spcBef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endParaRPr dirty="0">
              <a:latin typeface="+mj-lt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4879975"/>
            <a:ext cx="12399963" cy="3816350"/>
          </a:xfrm>
        </p:spPr>
        <p:txBody>
          <a:bodyPr>
            <a:noAutofit/>
          </a:bodyPr>
          <a:lstStyle/>
          <a:p>
            <a:pPr algn="ctr"/>
            <a:r>
              <a:rPr lang="ru-RU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8" name="Shape 168"/>
          <p:cNvSpPr/>
          <p:nvPr/>
        </p:nvSpPr>
        <p:spPr>
          <a:xfrm>
            <a:off x="558800" y="508000"/>
            <a:ext cx="23266399" cy="12603659"/>
          </a:xfrm>
          <a:prstGeom prst="rect">
            <a:avLst/>
          </a:prstGeom>
          <a:ln w="63500">
            <a:solidFill>
              <a:srgbClr val="FFFFFF">
                <a:alpha val="7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054" y="127777"/>
            <a:ext cx="9054980" cy="13588223"/>
          </a:xfrm>
          <a:prstGeom prst="rect">
            <a:avLst/>
          </a:prstGeom>
        </p:spPr>
      </p:pic>
      <p:sp>
        <p:nvSpPr>
          <p:cNvPr id="11" name="Shape 442"/>
          <p:cNvSpPr/>
          <p:nvPr/>
        </p:nvSpPr>
        <p:spPr>
          <a:xfrm>
            <a:off x="1581379" y="1258160"/>
            <a:ext cx="8200963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0000" b="1" cap="all">
                <a:solidFill>
                  <a:srgbClr val="2A3538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ru-RU" dirty="0" err="1" smtClean="0">
                <a:solidFill>
                  <a:schemeClr val="bg1"/>
                </a:solidFill>
                <a:latin typeface="+mn-lt"/>
              </a:rPr>
              <a:t>Худышкин</a:t>
            </a:r>
            <a:r>
              <a:rPr lang="ru-RU" dirty="0" smtClean="0">
                <a:solidFill>
                  <a:schemeClr val="accent2"/>
                </a:solidFill>
                <a:latin typeface="+mn-lt"/>
              </a:rPr>
              <a:t> </a:t>
            </a:r>
            <a:br>
              <a:rPr lang="ru-RU" dirty="0" smtClean="0">
                <a:solidFill>
                  <a:schemeClr val="accent2"/>
                </a:solidFill>
                <a:latin typeface="+mn-lt"/>
              </a:rPr>
            </a:br>
            <a:r>
              <a:rPr lang="ru-RU" dirty="0" smtClean="0">
                <a:solidFill>
                  <a:srgbClr val="FF6600"/>
                </a:solidFill>
                <a:latin typeface="+mn-lt"/>
              </a:rPr>
              <a:t>Вячеслав</a:t>
            </a:r>
            <a:endParaRPr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14" name="Shape 443"/>
          <p:cNvSpPr/>
          <p:nvPr/>
        </p:nvSpPr>
        <p:spPr>
          <a:xfrm>
            <a:off x="1581379" y="4345900"/>
            <a:ext cx="8250657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 sz="4000" b="1">
                <a:solidFill>
                  <a:srgbClr val="5E748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ru-RU" dirty="0" smtClean="0"/>
              <a:t>Начинающий предприниматель</a:t>
            </a:r>
            <a:endParaRPr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606225" y="5848408"/>
            <a:ext cx="919072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400" dirty="0">
                <a:solidFill>
                  <a:srgbClr val="5E7484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Мне </a:t>
            </a:r>
            <a:r>
              <a:rPr lang="ru-RU" sz="2400" dirty="0" smtClean="0">
                <a:solidFill>
                  <a:srgbClr val="5E7484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18 </a:t>
            </a:r>
            <a:r>
              <a:rPr lang="ru-RU" sz="2400" dirty="0">
                <a:solidFill>
                  <a:srgbClr val="5E7484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лет, родился и вырос в г. Нефтеюганске. Как и все обычные подростки до 15 лет ничем не занимался, играл в компьютерные игры, не любил читать, был скромен и необщителен. Однако со времени подобный образ жизни перестал мне доставлять удовольствие. Я начал понимать что так не может продолжаться вечно, и это начало меня пугать. Мысль о том что я не успею состояться как личность к 18-ти годам и меня заберут в армию – пугала. Тогда я принял решение начать развиваться. Осенью 2017 попал на Азбуку Бизнеса в ЦМИ, В </a:t>
            </a:r>
            <a:r>
              <a:rPr lang="ru-RU" sz="2400" dirty="0" smtClean="0">
                <a:solidFill>
                  <a:srgbClr val="5E7484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Августе 2018 </a:t>
            </a:r>
            <a:r>
              <a:rPr lang="ru-RU" sz="2400" dirty="0">
                <a:solidFill>
                  <a:srgbClr val="5E7484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пришел в </a:t>
            </a:r>
            <a:r>
              <a:rPr lang="en-US" sz="2400" dirty="0">
                <a:solidFill>
                  <a:srgbClr val="5E7484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Like </a:t>
            </a:r>
            <a:r>
              <a:rPr lang="ru-RU" sz="2400" dirty="0">
                <a:solidFill>
                  <a:srgbClr val="5E7484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Центр, к тому времени я только начал интересоваться маркетингом, и выстраивать свою бизнес-модель. В </a:t>
            </a:r>
            <a:r>
              <a:rPr lang="ru-RU" sz="2400" dirty="0" smtClean="0">
                <a:solidFill>
                  <a:srgbClr val="5E7484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Сентябре </a:t>
            </a:r>
            <a:r>
              <a:rPr lang="ru-RU" sz="2400" dirty="0">
                <a:solidFill>
                  <a:srgbClr val="5E7484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пошел на Концентрат 23.0 где познакомился с предпринимателями и людьми желающими развиваться. Тогда все и началось!</a:t>
            </a:r>
            <a:endParaRPr lang="ru-RU" dirty="0">
              <a:solidFill>
                <a:srgbClr val="5E748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48988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240" y="1179417"/>
            <a:ext cx="18238911" cy="12536583"/>
          </a:xfrm>
          <a:prstGeom prst="rect">
            <a:avLst/>
          </a:prstGeom>
        </p:spPr>
      </p:pic>
      <p:sp>
        <p:nvSpPr>
          <p:cNvPr id="3" name="Shape 176"/>
          <p:cNvSpPr/>
          <p:nvPr/>
        </p:nvSpPr>
        <p:spPr>
          <a:xfrm>
            <a:off x="558800" y="508000"/>
            <a:ext cx="23266399" cy="12603659"/>
          </a:xfrm>
          <a:prstGeom prst="rect">
            <a:avLst/>
          </a:prstGeom>
          <a:ln w="63500">
            <a:solidFill>
              <a:srgbClr val="5E7484">
                <a:alpha val="7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6" name="Заголовок 6"/>
          <p:cNvSpPr>
            <a:spLocks noGrp="1"/>
          </p:cNvSpPr>
          <p:nvPr/>
        </p:nvSpPr>
        <p:spPr>
          <a:xfrm>
            <a:off x="-2764694" y="1498298"/>
            <a:ext cx="13227539" cy="10623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lc="http://schemas.openxmlformats.org/drawingml/2006/lockedCanvas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685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ctr"/>
            <a:r>
              <a:rPr lang="ru-RU" sz="4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Пресса</a:t>
            </a:r>
            <a:br>
              <a:rPr lang="ru-RU" sz="4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Радио</a:t>
            </a:r>
            <a:br>
              <a:rPr lang="ru-RU" sz="4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-телевидение</a:t>
            </a:r>
            <a:br>
              <a:rPr lang="ru-RU" sz="4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4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Билборды</a:t>
            </a:r>
            <a:endParaRPr lang="ru-RU" sz="48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4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Витрины</a:t>
            </a:r>
          </a:p>
          <a:p>
            <a:pPr algn="ctr"/>
            <a:r>
              <a:rPr lang="ru-RU" sz="4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Вывески</a:t>
            </a:r>
          </a:p>
          <a:p>
            <a:pPr marL="685800" indent="-685800" algn="ctr">
              <a:buFontTx/>
              <a:buChar char="-"/>
            </a:pPr>
            <a:r>
              <a:rPr lang="ru-RU" sz="4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Листовки</a:t>
            </a:r>
            <a:br>
              <a:rPr lang="ru-RU" sz="4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Визитки</a:t>
            </a:r>
            <a:br>
              <a:rPr lang="ru-RU" sz="4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Указатели</a:t>
            </a:r>
            <a:br>
              <a:rPr lang="ru-RU" sz="4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48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Штендеры</a:t>
            </a:r>
            <a:r>
              <a:rPr lang="ru-RU" sz="4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Стеллы</a:t>
            </a:r>
          </a:p>
          <a:p>
            <a:pPr algn="ctr"/>
            <a:r>
              <a:rPr lang="ru-RU" sz="4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Точки продаж</a:t>
            </a:r>
            <a:br>
              <a:rPr lang="ru-RU" sz="4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Выставки</a:t>
            </a:r>
            <a:br>
              <a:rPr lang="ru-RU" sz="4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6"/>
          <p:cNvSpPr>
            <a:spLocks noGrp="1"/>
          </p:cNvSpPr>
          <p:nvPr/>
        </p:nvSpPr>
        <p:spPr>
          <a:xfrm>
            <a:off x="14013227" y="6141613"/>
            <a:ext cx="11275646" cy="6768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lc="http://schemas.openxmlformats.org/drawingml/2006/lockedCanvas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685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ctr"/>
            <a:r>
              <a:rPr lang="ru-RU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Email </a:t>
            </a:r>
            <a:r>
              <a:rPr lang="ru-RU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рассылки</a:t>
            </a:r>
            <a:br>
              <a:rPr lang="ru-RU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ремаркетинг</a:t>
            </a:r>
          </a:p>
          <a:p>
            <a:pPr algn="ctr"/>
            <a:r>
              <a:rPr lang="ru-RU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36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Тизерные</a:t>
            </a:r>
            <a:r>
              <a:rPr lang="ru-RU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сети</a:t>
            </a:r>
          </a:p>
          <a:p>
            <a:pPr algn="ctr"/>
            <a:r>
              <a:rPr lang="ru-RU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Видео реклама</a:t>
            </a:r>
          </a:p>
          <a:p>
            <a:pPr algn="ctr"/>
            <a:r>
              <a:rPr lang="ru-RU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Контекстная реклама</a:t>
            </a:r>
            <a:br>
              <a:rPr lang="ru-RU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68235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5" b="26983"/>
          <a:stretch/>
        </p:blipFill>
        <p:spPr>
          <a:xfrm>
            <a:off x="10550809" y="0"/>
            <a:ext cx="13833192" cy="11148646"/>
          </a:xfrm>
          <a:prstGeom prst="rect">
            <a:avLst/>
          </a:prstGeom>
        </p:spPr>
      </p:pic>
      <p:sp>
        <p:nvSpPr>
          <p:cNvPr id="165" name="Shape 165"/>
          <p:cNvSpPr/>
          <p:nvPr/>
        </p:nvSpPr>
        <p:spPr>
          <a:xfrm>
            <a:off x="7772144" y="5001642"/>
            <a:ext cx="14736163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r">
              <a:defRPr sz="140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dirty="0">
              <a:latin typeface="+mj-lt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22094760" y="9508827"/>
            <a:ext cx="102657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spcBef>
                <a:spcPts val="4500"/>
              </a:spcBef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endParaRPr dirty="0">
              <a:latin typeface="+mj-lt"/>
            </a:endParaRPr>
          </a:p>
        </p:txBody>
      </p:sp>
      <p:sp>
        <p:nvSpPr>
          <p:cNvPr id="168" name="Shape 168"/>
          <p:cNvSpPr/>
          <p:nvPr/>
        </p:nvSpPr>
        <p:spPr>
          <a:xfrm>
            <a:off x="558800" y="508000"/>
            <a:ext cx="23266399" cy="12603659"/>
          </a:xfrm>
          <a:prstGeom prst="rect">
            <a:avLst/>
          </a:prstGeom>
          <a:ln w="63500">
            <a:solidFill>
              <a:srgbClr val="F99400">
                <a:alpha val="7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9" name="Заголовок 6"/>
          <p:cNvSpPr>
            <a:spLocks noGrp="1"/>
          </p:cNvSpPr>
          <p:nvPr/>
        </p:nvSpPr>
        <p:spPr>
          <a:xfrm>
            <a:off x="1445856" y="1348374"/>
            <a:ext cx="8217897" cy="1031521"/>
          </a:xfrm>
          <a:prstGeom prst="rect">
            <a:avLst/>
          </a:prstGeom>
          <a:solidFill>
            <a:srgbClr val="F994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lc="http://schemas.openxmlformats.org/drawingml/2006/lockedCanvas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685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ctr"/>
            <a:r>
              <a:rPr lang="ru-RU" sz="8000" dirty="0" smtClean="0">
                <a:solidFill>
                  <a:schemeClr val="bg1"/>
                </a:solidFill>
              </a:rPr>
              <a:t>Инструменты</a:t>
            </a:r>
            <a:endParaRPr lang="ru-RU" sz="8000" dirty="0">
              <a:solidFill>
                <a:schemeClr val="bg1"/>
              </a:solidFill>
            </a:endParaRPr>
          </a:p>
        </p:txBody>
      </p:sp>
      <p:sp>
        <p:nvSpPr>
          <p:cNvPr id="10" name="Заголовок 6"/>
          <p:cNvSpPr>
            <a:spLocks noGrp="1"/>
          </p:cNvSpPr>
          <p:nvPr/>
        </p:nvSpPr>
        <p:spPr>
          <a:xfrm>
            <a:off x="1445856" y="2602522"/>
            <a:ext cx="13065548" cy="10374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lc="http://schemas.openxmlformats.org/drawingml/2006/lockedCanvas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685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r>
              <a:rPr lang="en-US" sz="4000" dirty="0" smtClean="0">
                <a:solidFill>
                  <a:srgbClr val="000000"/>
                </a:solidFill>
              </a:rPr>
              <a:t>- </a:t>
            </a:r>
            <a:r>
              <a:rPr lang="ru-RU" sz="4000" dirty="0" smtClean="0">
                <a:solidFill>
                  <a:srgbClr val="000000"/>
                </a:solidFill>
              </a:rPr>
              <a:t>Оптимизация воронки продаж</a:t>
            </a:r>
            <a:br>
              <a:rPr lang="ru-RU" sz="4000" dirty="0" smtClean="0">
                <a:solidFill>
                  <a:srgbClr val="000000"/>
                </a:solidFill>
              </a:rPr>
            </a:br>
            <a:r>
              <a:rPr lang="ru-RU" sz="4000" dirty="0" smtClean="0">
                <a:solidFill>
                  <a:srgbClr val="000000"/>
                </a:solidFill>
              </a:rPr>
              <a:t>- Прокачка личного бренда </a:t>
            </a:r>
            <a:br>
              <a:rPr lang="ru-RU" sz="4000" dirty="0" smtClean="0">
                <a:solidFill>
                  <a:srgbClr val="000000"/>
                </a:solidFill>
              </a:rPr>
            </a:br>
            <a:r>
              <a:rPr lang="ru-RU" sz="4000" dirty="0" smtClean="0">
                <a:solidFill>
                  <a:srgbClr val="000000"/>
                </a:solidFill>
              </a:rPr>
              <a:t>- система сбалансированных показателей</a:t>
            </a:r>
            <a:br>
              <a:rPr lang="ru-RU" sz="4000" dirty="0" smtClean="0">
                <a:solidFill>
                  <a:srgbClr val="000000"/>
                </a:solidFill>
              </a:rPr>
            </a:br>
            <a:r>
              <a:rPr lang="ru-RU" sz="4000" dirty="0" smtClean="0">
                <a:solidFill>
                  <a:srgbClr val="000000"/>
                </a:solidFill>
              </a:rPr>
              <a:t>- сбор обратной связи</a:t>
            </a:r>
            <a:br>
              <a:rPr lang="ru-RU" sz="4000" dirty="0" smtClean="0">
                <a:solidFill>
                  <a:srgbClr val="000000"/>
                </a:solidFill>
              </a:rPr>
            </a:br>
            <a:r>
              <a:rPr lang="ru-RU" sz="4000" dirty="0" smtClean="0">
                <a:solidFill>
                  <a:srgbClr val="000000"/>
                </a:solidFill>
              </a:rPr>
              <a:t>- внедрение программ лояльности</a:t>
            </a:r>
            <a:br>
              <a:rPr lang="ru-RU" sz="4000" dirty="0" smtClean="0">
                <a:solidFill>
                  <a:srgbClr val="000000"/>
                </a:solidFill>
              </a:rPr>
            </a:br>
            <a:r>
              <a:rPr lang="ru-RU" sz="4000" dirty="0" smtClean="0">
                <a:solidFill>
                  <a:srgbClr val="000000"/>
                </a:solidFill>
              </a:rPr>
              <a:t>- Настройка продающего текста</a:t>
            </a:r>
            <a:br>
              <a:rPr lang="ru-RU" sz="4000" dirty="0" smtClean="0">
                <a:solidFill>
                  <a:srgbClr val="000000"/>
                </a:solidFill>
              </a:rPr>
            </a:br>
            <a:r>
              <a:rPr lang="ru-RU" sz="4000" dirty="0" smtClean="0">
                <a:solidFill>
                  <a:srgbClr val="000000"/>
                </a:solidFill>
              </a:rPr>
              <a:t>- установка </a:t>
            </a:r>
            <a:r>
              <a:rPr lang="en-US" sz="4000" dirty="0" err="1" smtClean="0">
                <a:solidFill>
                  <a:srgbClr val="000000"/>
                </a:solidFill>
              </a:rPr>
              <a:t>crm</a:t>
            </a:r>
            <a:r>
              <a:rPr lang="en-US" sz="4000" dirty="0" smtClean="0">
                <a:solidFill>
                  <a:srgbClr val="000000"/>
                </a:solidFill>
              </a:rPr>
              <a:t> </a:t>
            </a:r>
            <a:r>
              <a:rPr lang="ru-RU" sz="4000" dirty="0" smtClean="0">
                <a:solidFill>
                  <a:srgbClr val="000000"/>
                </a:solidFill>
              </a:rPr>
              <a:t>системы</a:t>
            </a:r>
            <a:br>
              <a:rPr lang="ru-RU" sz="4000" dirty="0" smtClean="0">
                <a:solidFill>
                  <a:srgbClr val="000000"/>
                </a:solidFill>
              </a:rPr>
            </a:br>
            <a:r>
              <a:rPr lang="ru-RU" sz="4000" dirty="0" smtClean="0">
                <a:solidFill>
                  <a:srgbClr val="000000"/>
                </a:solidFill>
              </a:rPr>
              <a:t>- разработка бренда</a:t>
            </a:r>
            <a:br>
              <a:rPr lang="ru-RU" sz="4000" dirty="0" smtClean="0">
                <a:solidFill>
                  <a:srgbClr val="000000"/>
                </a:solidFill>
              </a:rPr>
            </a:br>
            <a:r>
              <a:rPr lang="ru-RU" sz="4000" dirty="0" smtClean="0">
                <a:solidFill>
                  <a:srgbClr val="000000"/>
                </a:solidFill>
              </a:rPr>
              <a:t>- </a:t>
            </a:r>
            <a:r>
              <a:rPr lang="en-US" sz="4000" dirty="0" smtClean="0">
                <a:solidFill>
                  <a:srgbClr val="000000"/>
                </a:solidFill>
              </a:rPr>
              <a:t>SMM </a:t>
            </a:r>
            <a:r>
              <a:rPr lang="ru-RU" sz="4000" dirty="0" smtClean="0">
                <a:solidFill>
                  <a:srgbClr val="000000"/>
                </a:solidFill>
              </a:rPr>
              <a:t>маркетинг</a:t>
            </a:r>
            <a:br>
              <a:rPr lang="ru-RU" sz="4000" dirty="0" smtClean="0">
                <a:solidFill>
                  <a:srgbClr val="000000"/>
                </a:solidFill>
              </a:rPr>
            </a:br>
            <a:r>
              <a:rPr lang="ru-RU" sz="4000" dirty="0" smtClean="0">
                <a:solidFill>
                  <a:srgbClr val="000000"/>
                </a:solidFill>
              </a:rPr>
              <a:t/>
            </a:r>
            <a:br>
              <a:rPr lang="ru-RU" sz="4000" dirty="0" smtClean="0">
                <a:solidFill>
                  <a:srgbClr val="000000"/>
                </a:solidFill>
              </a:rPr>
            </a:br>
            <a:r>
              <a:rPr lang="ru-RU" sz="4000" dirty="0" smtClean="0">
                <a:solidFill>
                  <a:srgbClr val="000000"/>
                </a:solidFill>
              </a:rPr>
              <a:t>услуги:</a:t>
            </a:r>
            <a:br>
              <a:rPr lang="ru-RU" sz="4000" dirty="0" smtClean="0">
                <a:solidFill>
                  <a:srgbClr val="000000"/>
                </a:solidFill>
              </a:rPr>
            </a:br>
            <a:r>
              <a:rPr lang="ru-RU" sz="4000" dirty="0" smtClean="0">
                <a:solidFill>
                  <a:srgbClr val="000000"/>
                </a:solidFill>
              </a:rPr>
              <a:t>- Разработка сайтов</a:t>
            </a:r>
            <a:br>
              <a:rPr lang="ru-RU" sz="4000" dirty="0" smtClean="0">
                <a:solidFill>
                  <a:srgbClr val="000000"/>
                </a:solidFill>
              </a:rPr>
            </a:br>
            <a:r>
              <a:rPr lang="ru-RU" sz="4000" dirty="0" smtClean="0">
                <a:solidFill>
                  <a:srgbClr val="000000"/>
                </a:solidFill>
              </a:rPr>
              <a:t>- разработка </a:t>
            </a:r>
            <a:r>
              <a:rPr lang="en-US" sz="4000" dirty="0" smtClean="0">
                <a:solidFill>
                  <a:srgbClr val="000000"/>
                </a:solidFill>
              </a:rPr>
              <a:t>LANDING PAGE</a:t>
            </a:r>
            <a:br>
              <a:rPr lang="en-US" sz="4000" dirty="0" smtClean="0">
                <a:solidFill>
                  <a:srgbClr val="000000"/>
                </a:solidFill>
              </a:rPr>
            </a:br>
            <a:r>
              <a:rPr lang="ru-RU" sz="4000" dirty="0" smtClean="0">
                <a:solidFill>
                  <a:srgbClr val="000000"/>
                </a:solidFill>
              </a:rPr>
              <a:t>-</a:t>
            </a:r>
            <a:r>
              <a:rPr lang="en-US" sz="4000" dirty="0" smtClean="0">
                <a:solidFill>
                  <a:srgbClr val="000000"/>
                </a:solidFill>
              </a:rPr>
              <a:t> SEO </a:t>
            </a:r>
            <a:r>
              <a:rPr lang="ru-RU" sz="4000" dirty="0">
                <a:solidFill>
                  <a:srgbClr val="000000"/>
                </a:solidFill>
              </a:rPr>
              <a:t>ОПТИМИЗАЦИЯ</a:t>
            </a:r>
            <a:br>
              <a:rPr lang="ru-RU" sz="4000" dirty="0">
                <a:solidFill>
                  <a:srgbClr val="000000"/>
                </a:solidFill>
              </a:rPr>
            </a:br>
            <a:r>
              <a:rPr lang="ru-RU" sz="4000" dirty="0">
                <a:solidFill>
                  <a:srgbClr val="000000"/>
                </a:solidFill>
              </a:rPr>
              <a:t>- НАСТРОЙКА ТАРГЕТИРОВАННОЙ РЕКЛАМЫ</a:t>
            </a:r>
          </a:p>
          <a:p>
            <a:endParaRPr lang="ru-RU" sz="4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3879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6" name="Рисунок 5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1897063" y="8874125"/>
            <a:ext cx="2592387" cy="2592388"/>
          </a:xfrm>
          <a:ln w="63500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r="18750"/>
          <a:stretch>
            <a:fillRect/>
          </a:stretch>
        </p:blipFill>
        <p:spPr>
          <a:xfrm>
            <a:off x="1897063" y="5707063"/>
            <a:ext cx="2606675" cy="2606675"/>
          </a:xfrm>
          <a:ln w="63500">
            <a:solidFill>
              <a:schemeClr val="accent2"/>
            </a:solidFill>
          </a:ln>
        </p:spPr>
      </p:pic>
      <p:pic>
        <p:nvPicPr>
          <p:cNvPr id="7" name="Рисунок 6"/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04788" y="5711825"/>
            <a:ext cx="2590800" cy="2590800"/>
          </a:xfrm>
          <a:ln w="63500"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0" t="1" r="11198" b="-1"/>
          <a:stretch/>
        </p:blipFill>
        <p:spPr>
          <a:xfrm>
            <a:off x="12900025" y="8874125"/>
            <a:ext cx="2595563" cy="2595563"/>
          </a:xfrm>
          <a:ln w="63500">
            <a:solidFill>
              <a:schemeClr val="tx1"/>
            </a:solidFill>
          </a:ln>
        </p:spPr>
      </p:pic>
      <p:sp>
        <p:nvSpPr>
          <p:cNvPr id="239" name="Shape 239"/>
          <p:cNvSpPr/>
          <p:nvPr/>
        </p:nvSpPr>
        <p:spPr>
          <a:xfrm>
            <a:off x="6423596" y="1767151"/>
            <a:ext cx="11536813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0000" b="1" cap="all">
                <a:solidFill>
                  <a:srgbClr val="2A3538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ru-RU" dirty="0" smtClean="0">
                <a:solidFill>
                  <a:schemeClr val="accent2"/>
                </a:solidFill>
                <a:latin typeface="+mn-lt"/>
              </a:rPr>
              <a:t>Цели компании</a:t>
            </a:r>
            <a:endParaRPr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40" name="Shape 240"/>
          <p:cNvSpPr/>
          <p:nvPr/>
        </p:nvSpPr>
        <p:spPr>
          <a:xfrm>
            <a:off x="8259844" y="3408626"/>
            <a:ext cx="7864333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4500"/>
              </a:spcBef>
              <a:defRPr sz="4000" b="1">
                <a:solidFill>
                  <a:srgbClr val="5E748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ru-RU" dirty="0" smtClean="0"/>
              <a:t>В долгосрочной перспективе</a:t>
            </a:r>
            <a:endParaRPr dirty="0"/>
          </a:p>
        </p:txBody>
      </p:sp>
      <p:sp>
        <p:nvSpPr>
          <p:cNvPr id="242" name="Shape 242"/>
          <p:cNvSpPr/>
          <p:nvPr/>
        </p:nvSpPr>
        <p:spPr>
          <a:xfrm>
            <a:off x="4991818" y="6727781"/>
            <a:ext cx="667816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spcBef>
                <a:spcPts val="5900"/>
              </a:spcBef>
              <a:defRPr sz="3000">
                <a:solidFill>
                  <a:srgbClr val="5E748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ru-RU" dirty="0" smtClean="0"/>
              <a:t>Выйти на доход от 100 </a:t>
            </a:r>
            <a:r>
              <a:rPr lang="ru-RU" dirty="0" err="1" smtClean="0"/>
              <a:t>т.р</a:t>
            </a:r>
            <a:r>
              <a:rPr lang="ru-RU" dirty="0" smtClean="0"/>
              <a:t> в месяц</a:t>
            </a:r>
            <a:endParaRPr dirty="0"/>
          </a:p>
        </p:txBody>
      </p:sp>
      <p:sp>
        <p:nvSpPr>
          <p:cNvPr id="245" name="Shape 245"/>
          <p:cNvSpPr/>
          <p:nvPr/>
        </p:nvSpPr>
        <p:spPr>
          <a:xfrm>
            <a:off x="4991818" y="9202102"/>
            <a:ext cx="6678164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spcBef>
                <a:spcPts val="5900"/>
              </a:spcBef>
              <a:defRPr sz="3000">
                <a:solidFill>
                  <a:srgbClr val="5E748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ru-RU" dirty="0" smtClean="0"/>
              <a:t>Дальнейшее развитие и совершенствование проекта, тестирование новых маркетинговых инструментов и технологий продаж</a:t>
            </a:r>
            <a:endParaRPr dirty="0"/>
          </a:p>
        </p:txBody>
      </p:sp>
      <p:sp>
        <p:nvSpPr>
          <p:cNvPr id="248" name="Shape 248"/>
          <p:cNvSpPr/>
          <p:nvPr/>
        </p:nvSpPr>
        <p:spPr>
          <a:xfrm>
            <a:off x="15990018" y="6727781"/>
            <a:ext cx="667816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spcBef>
                <a:spcPts val="5900"/>
              </a:spcBef>
              <a:defRPr sz="3000">
                <a:solidFill>
                  <a:srgbClr val="5E748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ru-RU" dirty="0" smtClean="0"/>
              <a:t>Выход на новые рынки</a:t>
            </a:r>
            <a:endParaRPr dirty="0"/>
          </a:p>
        </p:txBody>
      </p:sp>
      <p:sp>
        <p:nvSpPr>
          <p:cNvPr id="251" name="Shape 251"/>
          <p:cNvSpPr/>
          <p:nvPr/>
        </p:nvSpPr>
        <p:spPr>
          <a:xfrm>
            <a:off x="15990018" y="9202101"/>
            <a:ext cx="6678164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l">
              <a:spcBef>
                <a:spcPts val="5900"/>
              </a:spcBef>
              <a:defRPr sz="3000">
                <a:solidFill>
                  <a:srgbClr val="5E748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ru-RU" dirty="0" smtClean="0"/>
              <a:t>Занять лидирующие позиции в сфере маркетинга и рекламы сначала в городе а затем и в регионе</a:t>
            </a:r>
            <a:endParaRPr dirty="0"/>
          </a:p>
        </p:txBody>
      </p:sp>
      <p:sp>
        <p:nvSpPr>
          <p:cNvPr id="18" name="Shape 176"/>
          <p:cNvSpPr/>
          <p:nvPr/>
        </p:nvSpPr>
        <p:spPr>
          <a:xfrm>
            <a:off x="553205" y="507999"/>
            <a:ext cx="23266399" cy="12603659"/>
          </a:xfrm>
          <a:prstGeom prst="rect">
            <a:avLst/>
          </a:prstGeom>
          <a:ln w="63500">
            <a:solidFill>
              <a:srgbClr val="FFFFFF">
                <a:alpha val="7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16" y="0"/>
            <a:ext cx="24425038" cy="13747247"/>
          </a:xfrm>
          <a:prstGeom prst="rect">
            <a:avLst/>
          </a:prstGeom>
        </p:spPr>
      </p:pic>
      <p:sp>
        <p:nvSpPr>
          <p:cNvPr id="208" name="Shape 208"/>
          <p:cNvSpPr/>
          <p:nvPr/>
        </p:nvSpPr>
        <p:spPr>
          <a:xfrm>
            <a:off x="1533675" y="2170995"/>
            <a:ext cx="13162137" cy="10536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 sz="4000" b="1">
                <a:solidFill>
                  <a:srgbClr val="5E748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endParaRPr lang="ru-RU" u="sng" dirty="0" smtClean="0">
              <a:solidFill>
                <a:schemeClr val="tx1"/>
              </a:solidFill>
            </a:endParaRPr>
          </a:p>
          <a:p>
            <a:r>
              <a:rPr lang="ru-RU" u="sng" dirty="0" smtClean="0">
                <a:solidFill>
                  <a:schemeClr val="tx1"/>
                </a:solidFill>
              </a:rPr>
              <a:t>Статус проекта: ожидает запуска</a:t>
            </a:r>
          </a:p>
          <a:p>
            <a:r>
              <a:rPr lang="ru-RU" sz="3200" dirty="0" smtClean="0">
                <a:solidFill>
                  <a:schemeClr val="tx1"/>
                </a:solidFill>
              </a:rPr>
              <a:t>     Текущая </a:t>
            </a:r>
            <a:r>
              <a:rPr lang="ru-RU" sz="3200" dirty="0">
                <a:solidFill>
                  <a:schemeClr val="tx1"/>
                </a:solidFill>
              </a:rPr>
              <a:t>цель:</a:t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dirty="0">
                <a:solidFill>
                  <a:schemeClr val="tx1"/>
                </a:solidFill>
              </a:rPr>
              <a:t>- Поиск </a:t>
            </a:r>
            <a:r>
              <a:rPr lang="ru-RU" sz="3200" dirty="0" smtClean="0">
                <a:solidFill>
                  <a:schemeClr val="tx1"/>
                </a:solidFill>
              </a:rPr>
              <a:t>партнера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- </a:t>
            </a:r>
            <a:r>
              <a:rPr lang="ru-RU" sz="3200" dirty="0">
                <a:solidFill>
                  <a:schemeClr val="tx1"/>
                </a:solidFill>
              </a:rPr>
              <a:t>Поиск специалистов на аутсорсинг</a:t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dirty="0">
                <a:solidFill>
                  <a:schemeClr val="tx1"/>
                </a:solidFill>
              </a:rPr>
              <a:t>- Продвижение </a:t>
            </a:r>
            <a:r>
              <a:rPr lang="ru-RU" sz="3200" dirty="0" smtClean="0">
                <a:solidFill>
                  <a:schemeClr val="tx1"/>
                </a:solidFill>
              </a:rPr>
              <a:t>проекта                                                                </a:t>
            </a:r>
          </a:p>
          <a:p>
            <a:r>
              <a:rPr lang="ru-RU" sz="3200" dirty="0" smtClean="0">
                <a:solidFill>
                  <a:schemeClr val="tx1"/>
                </a:solidFill>
              </a:rPr>
              <a:t>      Что </a:t>
            </a:r>
            <a:r>
              <a:rPr lang="ru-RU" sz="3200" dirty="0">
                <a:solidFill>
                  <a:schemeClr val="tx1"/>
                </a:solidFill>
              </a:rPr>
              <a:t>имеем : </a:t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dirty="0">
                <a:solidFill>
                  <a:schemeClr val="tx1"/>
                </a:solidFill>
              </a:rPr>
              <a:t>- Слаженная бизнес-модель составленная на основе современных маркетинговых тенденций и их практического применения на рынке</a:t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dirty="0">
                <a:solidFill>
                  <a:schemeClr val="tx1"/>
                </a:solidFill>
              </a:rPr>
              <a:t>- Знания и навыки в продвижении и упаковке проектов</a:t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dirty="0">
                <a:solidFill>
                  <a:schemeClr val="tx1"/>
                </a:solidFill>
              </a:rPr>
              <a:t>- Высокие амбиции и широкий спектр возможностей для заработка и развития</a:t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dirty="0">
                <a:solidFill>
                  <a:schemeClr val="tx1"/>
                </a:solidFill>
              </a:rPr>
              <a:t>- Связи с действующими предпринимателями и профессионалами в своем деле</a:t>
            </a:r>
          </a:p>
          <a:p>
            <a:endParaRPr sz="3200" dirty="0">
              <a:solidFill>
                <a:schemeClr val="tx1"/>
              </a:solidFill>
            </a:endParaRPr>
          </a:p>
        </p:txBody>
      </p:sp>
      <p:sp>
        <p:nvSpPr>
          <p:cNvPr id="212" name="Shape 212"/>
          <p:cNvSpPr/>
          <p:nvPr/>
        </p:nvSpPr>
        <p:spPr>
          <a:xfrm>
            <a:off x="9805810" y="9845356"/>
            <a:ext cx="5634978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5900"/>
              </a:spcBef>
              <a:defRPr sz="3000">
                <a:solidFill>
                  <a:srgbClr val="5E7484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dirty="0">
              <a:latin typeface="+mn-lt"/>
            </a:endParaRPr>
          </a:p>
        </p:txBody>
      </p:sp>
      <p:sp>
        <p:nvSpPr>
          <p:cNvPr id="215" name="Shape 215"/>
          <p:cNvSpPr/>
          <p:nvPr/>
        </p:nvSpPr>
        <p:spPr>
          <a:xfrm>
            <a:off x="17057510" y="9845356"/>
            <a:ext cx="5634978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5900"/>
              </a:spcBef>
              <a:defRPr sz="3000">
                <a:solidFill>
                  <a:srgbClr val="5E7484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dirty="0">
              <a:latin typeface="+mn-lt"/>
            </a:endParaRPr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0" r="9700"/>
          <a:stretch>
            <a:fillRect/>
          </a:stretch>
        </p:blipFill>
        <p:spPr/>
      </p:pic>
      <p:sp>
        <p:nvSpPr>
          <p:cNvPr id="20" name="Shape 176"/>
          <p:cNvSpPr/>
          <p:nvPr/>
        </p:nvSpPr>
        <p:spPr>
          <a:xfrm>
            <a:off x="558800" y="508000"/>
            <a:ext cx="23266399" cy="12603659"/>
          </a:xfrm>
          <a:prstGeom prst="rect">
            <a:avLst/>
          </a:prstGeom>
          <a:ln w="63500">
            <a:solidFill>
              <a:schemeClr val="bg1">
                <a:alpha val="70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1441697" y="1250146"/>
            <a:ext cx="12454356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just">
              <a:defRPr sz="10000" b="1" cap="all">
                <a:solidFill>
                  <a:srgbClr val="2A3538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8000" dirty="0" smtClean="0">
                <a:solidFill>
                  <a:schemeClr val="bg1"/>
                </a:solidFill>
                <a:latin typeface="SFNS Display" panose="00000800000000000000" pitchFamily="2" charset="0"/>
              </a:rPr>
              <a:t>Текущая ситуация</a:t>
            </a:r>
            <a:endParaRPr sz="8000" dirty="0">
              <a:solidFill>
                <a:schemeClr val="bg1"/>
              </a:solidFill>
              <a:latin typeface="SFNS Display" panose="00000800000000000000" pitchFamily="2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99" name="Shape 299"/>
          <p:cNvSpPr/>
          <p:nvPr/>
        </p:nvSpPr>
        <p:spPr>
          <a:xfrm>
            <a:off x="6369940" y="1326350"/>
            <a:ext cx="11204973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000" b="1" cap="all">
                <a:solidFill>
                  <a:srgbClr val="2A3538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00" name="Shape 300"/>
          <p:cNvSpPr/>
          <p:nvPr/>
        </p:nvSpPr>
        <p:spPr>
          <a:xfrm>
            <a:off x="8401736" y="4988170"/>
            <a:ext cx="7141379" cy="3141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 sz="4000" b="1">
                <a:solidFill>
                  <a:srgbClr val="5E748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dirty="0"/>
              <a:t>https://</a:t>
            </a:r>
            <a:r>
              <a:rPr lang="en-US" dirty="0" smtClean="0"/>
              <a:t>vk.com/khudyshkin99</a:t>
            </a:r>
            <a:endParaRPr lang="ru-RU" dirty="0" smtClean="0"/>
          </a:p>
          <a:p>
            <a:pPr algn="ctr"/>
            <a:r>
              <a:rPr lang="en-US" dirty="0" smtClean="0"/>
              <a:t>@_STURVAN_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Slava11hud@gmail,com</a:t>
            </a:r>
            <a:endParaRPr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5368" y="6213282"/>
            <a:ext cx="691662" cy="6916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533" y="4865078"/>
            <a:ext cx="1776049" cy="9324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557" y="7111710"/>
            <a:ext cx="1141438" cy="1141438"/>
          </a:xfrm>
          <a:prstGeom prst="rect">
            <a:avLst/>
          </a:prstGeom>
        </p:spPr>
      </p:pic>
      <p:sp>
        <p:nvSpPr>
          <p:cNvPr id="8" name="Shape 176"/>
          <p:cNvSpPr/>
          <p:nvPr/>
        </p:nvSpPr>
        <p:spPr>
          <a:xfrm>
            <a:off x="558800" y="508000"/>
            <a:ext cx="23266399" cy="12603659"/>
          </a:xfrm>
          <a:prstGeom prst="rect">
            <a:avLst/>
          </a:prstGeom>
          <a:ln w="63500">
            <a:solidFill>
              <a:srgbClr val="FFFFFF">
                <a:alpha val="7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36794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80" name="Shape 180"/>
          <p:cNvSpPr/>
          <p:nvPr/>
        </p:nvSpPr>
        <p:spPr>
          <a:xfrm>
            <a:off x="1393493" y="1685442"/>
            <a:ext cx="18844902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just">
              <a:defRPr sz="10000" b="1" cap="all">
                <a:solidFill>
                  <a:srgbClr val="2A3538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7200" dirty="0" err="1" smtClean="0">
                <a:solidFill>
                  <a:srgbClr val="2A3538"/>
                </a:solidFill>
                <a:latin typeface="+mn-lt"/>
              </a:rPr>
              <a:t>Riseale</a:t>
            </a:r>
            <a:r>
              <a:rPr lang="en-US" sz="7200" dirty="0" smtClean="0">
                <a:solidFill>
                  <a:srgbClr val="2A3538"/>
                </a:solidFill>
                <a:latin typeface="+mn-lt"/>
              </a:rPr>
              <a:t> – </a:t>
            </a:r>
            <a:r>
              <a:rPr lang="ru-RU" sz="7200" dirty="0" smtClean="0">
                <a:solidFill>
                  <a:srgbClr val="2A3538"/>
                </a:solidFill>
                <a:latin typeface="+mn-lt"/>
              </a:rPr>
              <a:t>Маркетинговое </a:t>
            </a:r>
            <a:r>
              <a:rPr lang="ru-RU" sz="7200" dirty="0" err="1" smtClean="0">
                <a:solidFill>
                  <a:srgbClr val="2A3538"/>
                </a:solidFill>
                <a:latin typeface="+mn-lt"/>
              </a:rPr>
              <a:t>агенство</a:t>
            </a:r>
            <a:r>
              <a:rPr lang="ru-RU" sz="7200" dirty="0" smtClean="0">
                <a:solidFill>
                  <a:schemeClr val="accent2"/>
                </a:solidFill>
                <a:latin typeface="+mn-lt"/>
              </a:rPr>
              <a:t/>
            </a:r>
            <a:br>
              <a:rPr lang="ru-RU" sz="7200" dirty="0" smtClean="0">
                <a:solidFill>
                  <a:schemeClr val="accent2"/>
                </a:solidFill>
                <a:latin typeface="+mn-lt"/>
              </a:rPr>
            </a:br>
            <a:r>
              <a:rPr lang="ru-RU" sz="7200" dirty="0" smtClean="0">
                <a:solidFill>
                  <a:srgbClr val="F99400"/>
                </a:solidFill>
                <a:latin typeface="+mn-lt"/>
              </a:rPr>
              <a:t>Полного цикла и </a:t>
            </a:r>
            <a:r>
              <a:rPr lang="en-US" sz="7200" dirty="0" smtClean="0">
                <a:solidFill>
                  <a:srgbClr val="F99400"/>
                </a:solidFill>
                <a:latin typeface="+mn-lt"/>
              </a:rPr>
              <a:t>Digital </a:t>
            </a:r>
            <a:r>
              <a:rPr lang="ru-RU" sz="7200" dirty="0" smtClean="0">
                <a:solidFill>
                  <a:srgbClr val="F99400"/>
                </a:solidFill>
                <a:latin typeface="+mn-lt"/>
              </a:rPr>
              <a:t>маркетинг</a:t>
            </a:r>
            <a:endParaRPr sz="7200" dirty="0">
              <a:solidFill>
                <a:srgbClr val="F99400"/>
              </a:solidFill>
              <a:latin typeface="+mn-lt"/>
            </a:endParaRPr>
          </a:p>
        </p:txBody>
      </p:sp>
      <p:sp>
        <p:nvSpPr>
          <p:cNvPr id="181" name="Shape 181"/>
          <p:cNvSpPr/>
          <p:nvPr/>
        </p:nvSpPr>
        <p:spPr>
          <a:xfrm>
            <a:off x="1433094" y="4403427"/>
            <a:ext cx="5347618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 sz="4000" b="1">
                <a:solidFill>
                  <a:srgbClr val="5E748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ru-RU" dirty="0" smtClean="0">
                <a:latin typeface="SFNS Display" panose="00000800000000000000" pitchFamily="2" charset="0"/>
              </a:rPr>
              <a:t>Общая информация:</a:t>
            </a:r>
            <a:endParaRPr dirty="0">
              <a:latin typeface="SFNS Display" panose="00000800000000000000" pitchFamily="2" charset="0"/>
            </a:endParaRPr>
          </a:p>
        </p:txBody>
      </p:sp>
      <p:grpSp>
        <p:nvGrpSpPr>
          <p:cNvPr id="189" name="Group 189"/>
          <p:cNvGrpSpPr/>
          <p:nvPr/>
        </p:nvGrpSpPr>
        <p:grpSpPr>
          <a:xfrm>
            <a:off x="1542280" y="5953270"/>
            <a:ext cx="6646809" cy="5180905"/>
            <a:chOff x="0" y="-207148"/>
            <a:chExt cx="6646808" cy="5180904"/>
          </a:xfrm>
        </p:grpSpPr>
        <p:sp>
          <p:nvSpPr>
            <p:cNvPr id="182" name="Shape 182"/>
            <p:cNvSpPr/>
            <p:nvPr/>
          </p:nvSpPr>
          <p:spPr>
            <a:xfrm>
              <a:off x="1011830" y="-207148"/>
              <a:ext cx="5634978" cy="5180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spcBef>
                  <a:spcPts val="5900"/>
                </a:spcBef>
                <a:defRPr sz="3000">
                  <a:solidFill>
                    <a:srgbClr val="5E7484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ru-RU" dirty="0" smtClean="0">
                  <a:solidFill>
                    <a:srgbClr val="F99400"/>
                  </a:solidFill>
                  <a:latin typeface="+mn-lt"/>
                </a:rPr>
                <a:t>Уникальность:</a:t>
              </a:r>
              <a:r>
                <a:rPr lang="ru-RU" dirty="0" smtClean="0">
                  <a:latin typeface="+mn-lt"/>
                </a:rPr>
                <a:t/>
              </a:r>
              <a:br>
                <a:rPr lang="ru-RU" dirty="0" smtClean="0">
                  <a:latin typeface="+mn-lt"/>
                </a:rPr>
              </a:br>
              <a:r>
                <a:rPr lang="ru-RU" dirty="0" smtClean="0">
                  <a:latin typeface="+mn-lt"/>
                </a:rPr>
                <a:t>Экономия сил, времени и денег предпринимателей и управленцев частных компаний</a:t>
              </a:r>
              <a:br>
                <a:rPr lang="ru-RU" dirty="0" smtClean="0">
                  <a:latin typeface="+mn-lt"/>
                </a:rPr>
              </a:br>
              <a:r>
                <a:rPr lang="ru-RU" dirty="0" smtClean="0">
                  <a:latin typeface="+mn-lt"/>
                </a:rPr>
                <a:t/>
              </a:r>
              <a:br>
                <a:rPr lang="ru-RU" dirty="0" smtClean="0">
                  <a:latin typeface="+mn-lt"/>
                </a:rPr>
              </a:br>
              <a:r>
                <a:rPr lang="ru-RU" dirty="0" smtClean="0">
                  <a:solidFill>
                    <a:srgbClr val="2A3538"/>
                  </a:solidFill>
                  <a:latin typeface="+mn-lt"/>
                </a:rPr>
                <a:t>Индивидуальность:</a:t>
              </a:r>
              <a:r>
                <a:rPr lang="ru-RU" dirty="0" smtClean="0">
                  <a:latin typeface="+mn-lt"/>
                </a:rPr>
                <a:t/>
              </a:r>
              <a:br>
                <a:rPr lang="ru-RU" dirty="0" smtClean="0">
                  <a:latin typeface="+mn-lt"/>
                </a:rPr>
              </a:br>
              <a:r>
                <a:rPr lang="ru-RU" dirty="0" smtClean="0">
                  <a:latin typeface="+mn-lt"/>
                </a:rPr>
                <a:t>Индивидуальный подход к работе с каждым клиентом на основе его задач и потребностей </a:t>
              </a:r>
              <a:endParaRPr dirty="0">
                <a:latin typeface="+mn-lt"/>
              </a:endParaRPr>
            </a:p>
          </p:txBody>
        </p:sp>
        <p:grpSp>
          <p:nvGrpSpPr>
            <p:cNvPr id="185" name="Group 185"/>
            <p:cNvGrpSpPr/>
            <p:nvPr/>
          </p:nvGrpSpPr>
          <p:grpSpPr>
            <a:xfrm>
              <a:off x="0" y="0"/>
              <a:ext cx="831550" cy="831550"/>
              <a:chOff x="0" y="0"/>
              <a:chExt cx="831549" cy="831549"/>
            </a:xfrm>
          </p:grpSpPr>
          <p:sp>
            <p:nvSpPr>
              <p:cNvPr id="183" name="Shape 183"/>
              <p:cNvSpPr/>
              <p:nvPr/>
            </p:nvSpPr>
            <p:spPr>
              <a:xfrm>
                <a:off x="0" y="0"/>
                <a:ext cx="831550" cy="831550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>
                  <a:latin typeface="+mn-lt"/>
                </a:endParaRPr>
              </a:p>
            </p:txBody>
          </p:sp>
          <p:sp>
            <p:nvSpPr>
              <p:cNvPr id="184" name="Shape 184"/>
              <p:cNvSpPr/>
              <p:nvPr/>
            </p:nvSpPr>
            <p:spPr>
              <a:xfrm>
                <a:off x="90380" y="136375"/>
                <a:ext cx="650789" cy="558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spcBef>
                    <a:spcPts val="5900"/>
                  </a:spcBef>
                  <a:defRPr sz="3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r>
                  <a:t>1</a:t>
                </a:r>
              </a:p>
            </p:txBody>
          </p:sp>
        </p:grpSp>
        <p:grpSp>
          <p:nvGrpSpPr>
            <p:cNvPr id="188" name="Group 188"/>
            <p:cNvGrpSpPr/>
            <p:nvPr/>
          </p:nvGrpSpPr>
          <p:grpSpPr>
            <a:xfrm>
              <a:off x="0" y="2610534"/>
              <a:ext cx="831550" cy="831551"/>
              <a:chOff x="0" y="0"/>
              <a:chExt cx="831549" cy="831549"/>
            </a:xfrm>
          </p:grpSpPr>
          <p:sp>
            <p:nvSpPr>
              <p:cNvPr id="186" name="Shape 186"/>
              <p:cNvSpPr/>
              <p:nvPr/>
            </p:nvSpPr>
            <p:spPr>
              <a:xfrm>
                <a:off x="0" y="0"/>
                <a:ext cx="831550" cy="831550"/>
              </a:xfrm>
              <a:prstGeom prst="ellipse">
                <a:avLst/>
              </a:prstGeom>
              <a:solidFill>
                <a:srgbClr val="2A353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>
                  <a:latin typeface="+mn-lt"/>
                </a:endParaRPr>
              </a:p>
            </p:txBody>
          </p:sp>
          <p:sp>
            <p:nvSpPr>
              <p:cNvPr id="187" name="Shape 187"/>
              <p:cNvSpPr/>
              <p:nvPr/>
            </p:nvSpPr>
            <p:spPr>
              <a:xfrm>
                <a:off x="90380" y="136375"/>
                <a:ext cx="650789" cy="558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spcBef>
                    <a:spcPts val="5900"/>
                  </a:spcBef>
                  <a:defRPr sz="3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r>
                  <a:t>2</a:t>
                </a:r>
              </a:p>
            </p:txBody>
          </p:sp>
        </p:grpSp>
      </p:grpSp>
      <p:grpSp>
        <p:nvGrpSpPr>
          <p:cNvPr id="197" name="Group 197"/>
          <p:cNvGrpSpPr/>
          <p:nvPr/>
        </p:nvGrpSpPr>
        <p:grpSpPr>
          <a:xfrm>
            <a:off x="8793980" y="5953270"/>
            <a:ext cx="6646809" cy="6104235"/>
            <a:chOff x="0" y="-207148"/>
            <a:chExt cx="6646808" cy="6104234"/>
          </a:xfrm>
        </p:grpSpPr>
        <p:sp>
          <p:nvSpPr>
            <p:cNvPr id="190" name="Shape 190"/>
            <p:cNvSpPr/>
            <p:nvPr/>
          </p:nvSpPr>
          <p:spPr>
            <a:xfrm>
              <a:off x="1011830" y="-207148"/>
              <a:ext cx="5634978" cy="61042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spcBef>
                  <a:spcPts val="5900"/>
                </a:spcBef>
                <a:defRPr sz="3000">
                  <a:solidFill>
                    <a:srgbClr val="5E7484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ru-RU" dirty="0" smtClean="0">
                  <a:solidFill>
                    <a:srgbClr val="2A3538"/>
                  </a:solidFill>
                  <a:latin typeface="+mn-lt"/>
                </a:rPr>
                <a:t>Креатив:</a:t>
              </a:r>
              <a:r>
                <a:rPr lang="ru-RU" dirty="0" smtClean="0">
                  <a:latin typeface="+mn-lt"/>
                </a:rPr>
                <a:t/>
              </a:r>
              <a:br>
                <a:rPr lang="ru-RU" dirty="0" smtClean="0">
                  <a:latin typeface="+mn-lt"/>
                </a:rPr>
              </a:br>
              <a:r>
                <a:rPr lang="ru-RU" dirty="0" smtClean="0">
                  <a:latin typeface="+mn-lt"/>
                </a:rPr>
                <a:t>Развитие бренда и формирование правильного впечатления от компании на рынке</a:t>
              </a:r>
              <a:br>
                <a:rPr lang="ru-RU" dirty="0" smtClean="0">
                  <a:latin typeface="+mn-lt"/>
                </a:rPr>
              </a:br>
              <a:r>
                <a:rPr lang="ru-RU" dirty="0" smtClean="0">
                  <a:latin typeface="+mn-lt"/>
                </a:rPr>
                <a:t/>
              </a:r>
              <a:br>
                <a:rPr lang="ru-RU" dirty="0" smtClean="0">
                  <a:latin typeface="+mn-lt"/>
                </a:rPr>
              </a:br>
              <a:r>
                <a:rPr lang="ru-RU" dirty="0" smtClean="0">
                  <a:solidFill>
                    <a:srgbClr val="2A3538"/>
                  </a:solidFill>
                  <a:latin typeface="+mn-lt"/>
                </a:rPr>
                <a:t>Эффективность:</a:t>
              </a:r>
              <a:r>
                <a:rPr lang="ru-RU" dirty="0" smtClean="0">
                  <a:latin typeface="+mn-lt"/>
                </a:rPr>
                <a:t/>
              </a:r>
              <a:br>
                <a:rPr lang="ru-RU" dirty="0" smtClean="0">
                  <a:latin typeface="+mn-lt"/>
                </a:rPr>
              </a:br>
              <a:r>
                <a:rPr lang="ru-RU" dirty="0" smtClean="0">
                  <a:latin typeface="+mn-lt"/>
                </a:rPr>
                <a:t>Подбор наиболее эффективных маркетинговых инструментов для развития конкретного бизнеса.</a:t>
              </a:r>
              <a:br>
                <a:rPr lang="ru-RU" dirty="0" smtClean="0">
                  <a:latin typeface="+mn-lt"/>
                </a:rPr>
              </a:br>
              <a:r>
                <a:rPr lang="ru-RU" dirty="0" smtClean="0">
                  <a:latin typeface="+mn-lt"/>
                </a:rPr>
                <a:t>Проведение тестов и исследований </a:t>
              </a:r>
              <a:endParaRPr dirty="0">
                <a:latin typeface="+mn-lt"/>
              </a:endParaRPr>
            </a:p>
          </p:txBody>
        </p:sp>
        <p:grpSp>
          <p:nvGrpSpPr>
            <p:cNvPr id="193" name="Group 193"/>
            <p:cNvGrpSpPr/>
            <p:nvPr/>
          </p:nvGrpSpPr>
          <p:grpSpPr>
            <a:xfrm>
              <a:off x="0" y="0"/>
              <a:ext cx="831550" cy="831550"/>
              <a:chOff x="0" y="0"/>
              <a:chExt cx="831549" cy="831549"/>
            </a:xfrm>
          </p:grpSpPr>
          <p:sp>
            <p:nvSpPr>
              <p:cNvPr id="191" name="Shape 191"/>
              <p:cNvSpPr/>
              <p:nvPr/>
            </p:nvSpPr>
            <p:spPr>
              <a:xfrm>
                <a:off x="0" y="0"/>
                <a:ext cx="831550" cy="831550"/>
              </a:xfrm>
              <a:prstGeom prst="ellipse">
                <a:avLst/>
              </a:prstGeom>
              <a:solidFill>
                <a:srgbClr val="2A353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>
                  <a:latin typeface="+mn-lt"/>
                </a:endParaRPr>
              </a:p>
            </p:txBody>
          </p:sp>
          <p:sp>
            <p:nvSpPr>
              <p:cNvPr id="192" name="Shape 192"/>
              <p:cNvSpPr/>
              <p:nvPr/>
            </p:nvSpPr>
            <p:spPr>
              <a:xfrm>
                <a:off x="90380" y="136375"/>
                <a:ext cx="650789" cy="558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spcBef>
                    <a:spcPts val="5900"/>
                  </a:spcBef>
                  <a:defRPr sz="3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r>
                  <a:t>3</a:t>
                </a:r>
              </a:p>
            </p:txBody>
          </p:sp>
        </p:grpSp>
        <p:grpSp>
          <p:nvGrpSpPr>
            <p:cNvPr id="196" name="Group 196"/>
            <p:cNvGrpSpPr/>
            <p:nvPr/>
          </p:nvGrpSpPr>
          <p:grpSpPr>
            <a:xfrm>
              <a:off x="0" y="2610534"/>
              <a:ext cx="831550" cy="831551"/>
              <a:chOff x="0" y="0"/>
              <a:chExt cx="831549" cy="831549"/>
            </a:xfrm>
          </p:grpSpPr>
          <p:sp>
            <p:nvSpPr>
              <p:cNvPr id="194" name="Shape 194"/>
              <p:cNvSpPr/>
              <p:nvPr/>
            </p:nvSpPr>
            <p:spPr>
              <a:xfrm>
                <a:off x="0" y="0"/>
                <a:ext cx="831550" cy="831550"/>
              </a:xfrm>
              <a:prstGeom prst="ellipse">
                <a:avLst/>
              </a:prstGeom>
              <a:solidFill>
                <a:srgbClr val="2A353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>
                  <a:latin typeface="+mn-lt"/>
                </a:endParaRPr>
              </a:p>
            </p:txBody>
          </p:sp>
          <p:sp>
            <p:nvSpPr>
              <p:cNvPr id="195" name="Shape 195"/>
              <p:cNvSpPr/>
              <p:nvPr/>
            </p:nvSpPr>
            <p:spPr>
              <a:xfrm>
                <a:off x="90380" y="136375"/>
                <a:ext cx="650789" cy="558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spcBef>
                    <a:spcPts val="5900"/>
                  </a:spcBef>
                  <a:defRPr sz="3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r>
                  <a:t>4</a:t>
                </a:r>
              </a:p>
            </p:txBody>
          </p:sp>
        </p:grpSp>
      </p:grpSp>
      <p:grpSp>
        <p:nvGrpSpPr>
          <p:cNvPr id="205" name="Group 205"/>
          <p:cNvGrpSpPr/>
          <p:nvPr/>
        </p:nvGrpSpPr>
        <p:grpSpPr>
          <a:xfrm>
            <a:off x="16045681" y="5949667"/>
            <a:ext cx="6646809" cy="5642570"/>
            <a:chOff x="0" y="-437982"/>
            <a:chExt cx="6646808" cy="5642569"/>
          </a:xfrm>
        </p:grpSpPr>
        <p:sp>
          <p:nvSpPr>
            <p:cNvPr id="198" name="Shape 198"/>
            <p:cNvSpPr/>
            <p:nvPr/>
          </p:nvSpPr>
          <p:spPr>
            <a:xfrm>
              <a:off x="1011830" y="-437982"/>
              <a:ext cx="5634978" cy="56425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spcBef>
                  <a:spcPts val="5900"/>
                </a:spcBef>
                <a:defRPr sz="3000">
                  <a:solidFill>
                    <a:srgbClr val="5E7484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ru-RU" dirty="0" smtClean="0">
                  <a:solidFill>
                    <a:srgbClr val="2A3538"/>
                  </a:solidFill>
                  <a:latin typeface="+mn-lt"/>
                </a:rPr>
                <a:t>Простота:</a:t>
              </a:r>
              <a:r>
                <a:rPr lang="ru-RU" dirty="0" smtClean="0">
                  <a:latin typeface="+mn-lt"/>
                </a:rPr>
                <a:t/>
              </a:r>
              <a:br>
                <a:rPr lang="ru-RU" dirty="0" smtClean="0">
                  <a:latin typeface="+mn-lt"/>
                </a:rPr>
              </a:br>
              <a:r>
                <a:rPr lang="ru-RU" dirty="0" smtClean="0">
                  <a:latin typeface="+mn-lt"/>
                </a:rPr>
                <a:t>Все вопросы по продвижению и раскрутке бизнеса берем на себя, клиент лишь согласует наши решения</a:t>
              </a:r>
              <a:br>
                <a:rPr lang="ru-RU" dirty="0" smtClean="0">
                  <a:latin typeface="+mn-lt"/>
                </a:rPr>
              </a:br>
              <a:r>
                <a:rPr lang="ru-RU" dirty="0" smtClean="0">
                  <a:latin typeface="+mn-lt"/>
                </a:rPr>
                <a:t/>
              </a:r>
              <a:br>
                <a:rPr lang="ru-RU" dirty="0" smtClean="0">
                  <a:latin typeface="+mn-lt"/>
                </a:rPr>
              </a:br>
              <a:r>
                <a:rPr lang="ru-RU" dirty="0" smtClean="0">
                  <a:solidFill>
                    <a:srgbClr val="2A3538"/>
                  </a:solidFill>
                  <a:latin typeface="+mn-lt"/>
                </a:rPr>
                <a:t>Доверие:</a:t>
              </a:r>
              <a:r>
                <a:rPr lang="ru-RU" dirty="0" smtClean="0">
                  <a:latin typeface="+mn-lt"/>
                </a:rPr>
                <a:t/>
              </a:r>
              <a:br>
                <a:rPr lang="ru-RU" dirty="0" smtClean="0">
                  <a:latin typeface="+mn-lt"/>
                </a:rPr>
              </a:br>
              <a:r>
                <a:rPr lang="ru-RU" dirty="0" smtClean="0">
                  <a:latin typeface="+mn-lt"/>
                </a:rPr>
                <a:t>Работаем только с честными и открытыми клиентами. Всегда идем на встречу и оказываем поддержку </a:t>
              </a:r>
              <a:br>
                <a:rPr lang="ru-RU" dirty="0" smtClean="0">
                  <a:latin typeface="+mn-lt"/>
                </a:rPr>
              </a:br>
              <a:endParaRPr dirty="0">
                <a:latin typeface="+mn-lt"/>
              </a:endParaRPr>
            </a:p>
          </p:txBody>
        </p:sp>
        <p:grpSp>
          <p:nvGrpSpPr>
            <p:cNvPr id="201" name="Group 201"/>
            <p:cNvGrpSpPr/>
            <p:nvPr/>
          </p:nvGrpSpPr>
          <p:grpSpPr>
            <a:xfrm>
              <a:off x="0" y="0"/>
              <a:ext cx="831550" cy="831550"/>
              <a:chOff x="0" y="0"/>
              <a:chExt cx="831549" cy="831549"/>
            </a:xfrm>
          </p:grpSpPr>
          <p:sp>
            <p:nvSpPr>
              <p:cNvPr id="199" name="Shape 199"/>
              <p:cNvSpPr/>
              <p:nvPr/>
            </p:nvSpPr>
            <p:spPr>
              <a:xfrm>
                <a:off x="0" y="0"/>
                <a:ext cx="831550" cy="831550"/>
              </a:xfrm>
              <a:prstGeom prst="ellipse">
                <a:avLst/>
              </a:prstGeom>
              <a:solidFill>
                <a:srgbClr val="2A353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>
                  <a:latin typeface="+mn-lt"/>
                </a:endParaRPr>
              </a:p>
            </p:txBody>
          </p:sp>
          <p:sp>
            <p:nvSpPr>
              <p:cNvPr id="200" name="Shape 200"/>
              <p:cNvSpPr/>
              <p:nvPr/>
            </p:nvSpPr>
            <p:spPr>
              <a:xfrm>
                <a:off x="90380" y="136375"/>
                <a:ext cx="650789" cy="558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spcBef>
                    <a:spcPts val="5900"/>
                  </a:spcBef>
                  <a:defRPr sz="3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r>
                  <a:t>5</a:t>
                </a:r>
              </a:p>
            </p:txBody>
          </p:sp>
        </p:grpSp>
        <p:grpSp>
          <p:nvGrpSpPr>
            <p:cNvPr id="204" name="Group 204"/>
            <p:cNvGrpSpPr/>
            <p:nvPr/>
          </p:nvGrpSpPr>
          <p:grpSpPr>
            <a:xfrm>
              <a:off x="0" y="2610534"/>
              <a:ext cx="831550" cy="831551"/>
              <a:chOff x="0" y="0"/>
              <a:chExt cx="831549" cy="831549"/>
            </a:xfrm>
          </p:grpSpPr>
          <p:sp>
            <p:nvSpPr>
              <p:cNvPr id="202" name="Shape 202"/>
              <p:cNvSpPr/>
              <p:nvPr/>
            </p:nvSpPr>
            <p:spPr>
              <a:xfrm>
                <a:off x="0" y="0"/>
                <a:ext cx="831550" cy="831550"/>
              </a:xfrm>
              <a:prstGeom prst="ellipse">
                <a:avLst/>
              </a:prstGeom>
              <a:solidFill>
                <a:srgbClr val="2A353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>
                  <a:latin typeface="+mn-lt"/>
                </a:endParaRPr>
              </a:p>
            </p:txBody>
          </p:sp>
          <p:sp>
            <p:nvSpPr>
              <p:cNvPr id="203" name="Shape 203"/>
              <p:cNvSpPr/>
              <p:nvPr/>
            </p:nvSpPr>
            <p:spPr>
              <a:xfrm>
                <a:off x="90380" y="136375"/>
                <a:ext cx="650789" cy="558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spcBef>
                    <a:spcPts val="5900"/>
                  </a:spcBef>
                  <a:defRPr sz="3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r>
                  <a:t>6</a:t>
                </a:r>
              </a:p>
            </p:txBody>
          </p:sp>
        </p:grpSp>
      </p:grpSp>
      <p:sp>
        <p:nvSpPr>
          <p:cNvPr id="29" name="Shape 176"/>
          <p:cNvSpPr/>
          <p:nvPr/>
        </p:nvSpPr>
        <p:spPr>
          <a:xfrm>
            <a:off x="558800" y="508000"/>
            <a:ext cx="23266399" cy="12603659"/>
          </a:xfrm>
          <a:prstGeom prst="rect">
            <a:avLst/>
          </a:prstGeom>
          <a:ln w="63500">
            <a:solidFill>
              <a:srgbClr val="F99400">
                <a:alpha val="7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34"/>
          <a:stretch/>
        </p:blipFill>
        <p:spPr>
          <a:xfrm>
            <a:off x="0" y="10991"/>
            <a:ext cx="13346723" cy="13705009"/>
          </a:xfrm>
          <a:prstGeom prst="rect">
            <a:avLst/>
          </a:prstGeom>
        </p:spPr>
      </p:pic>
      <p:sp>
        <p:nvSpPr>
          <p:cNvPr id="165" name="Shape 165"/>
          <p:cNvSpPr/>
          <p:nvPr/>
        </p:nvSpPr>
        <p:spPr>
          <a:xfrm>
            <a:off x="8229600" y="3716665"/>
            <a:ext cx="13967816" cy="6011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r">
              <a:defRPr sz="140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9600" dirty="0" smtClean="0">
                <a:solidFill>
                  <a:srgbClr val="FF6600"/>
                </a:solidFill>
                <a:latin typeface="SFNS Display" panose="00000800000000000000" pitchFamily="2" charset="0"/>
              </a:rPr>
              <a:t>Маркетинг - это наука возбуждать и его задача делать клиента «</a:t>
            </a:r>
            <a:r>
              <a:rPr lang="ru-RU" sz="9600" dirty="0" smtClean="0">
                <a:solidFill>
                  <a:srgbClr val="F99400"/>
                </a:solidFill>
                <a:latin typeface="SFNS Display" panose="00000800000000000000" pitchFamily="2" charset="0"/>
              </a:rPr>
              <a:t>ЛАСКОВЫМ</a:t>
            </a:r>
            <a:r>
              <a:rPr lang="ru-RU" sz="9600" dirty="0" smtClean="0">
                <a:solidFill>
                  <a:srgbClr val="FF6600"/>
                </a:solidFill>
                <a:latin typeface="SFNS Display" panose="00000800000000000000" pitchFamily="2" charset="0"/>
              </a:rPr>
              <a:t>»</a:t>
            </a:r>
            <a:endParaRPr lang="ru-RU" dirty="0" smtClean="0">
              <a:solidFill>
                <a:srgbClr val="FF6600"/>
              </a:solidFill>
              <a:latin typeface="SFNS Display" panose="00000800000000000000" pitchFamily="2" charset="0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13855298" y="10108158"/>
            <a:ext cx="8503931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spcBef>
                <a:spcPts val="4500"/>
              </a:spcBef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ru-RU" dirty="0">
                <a:solidFill>
                  <a:srgbClr val="FF6600"/>
                </a:solidFill>
              </a:rPr>
              <a:t>а</a:t>
            </a:r>
            <a:r>
              <a:rPr lang="ru-RU" dirty="0" smtClean="0">
                <a:solidFill>
                  <a:srgbClr val="FF6600"/>
                </a:solidFill>
              </a:rPr>
              <a:t> только потом выставлять счет</a:t>
            </a:r>
            <a:endParaRPr dirty="0">
              <a:solidFill>
                <a:srgbClr val="FF6600"/>
              </a:solidFill>
            </a:endParaRPr>
          </a:p>
        </p:txBody>
      </p:sp>
      <p:sp>
        <p:nvSpPr>
          <p:cNvPr id="167" name="Shape 167"/>
          <p:cNvSpPr/>
          <p:nvPr/>
        </p:nvSpPr>
        <p:spPr>
          <a:xfrm>
            <a:off x="22638629" y="3307308"/>
            <a:ext cx="1745953" cy="683061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  <p:sp>
        <p:nvSpPr>
          <p:cNvPr id="168" name="Shape 168"/>
          <p:cNvSpPr/>
          <p:nvPr/>
        </p:nvSpPr>
        <p:spPr>
          <a:xfrm>
            <a:off x="558800" y="508000"/>
            <a:ext cx="23266399" cy="12603659"/>
          </a:xfrm>
          <a:prstGeom prst="rect">
            <a:avLst/>
          </a:prstGeom>
          <a:ln w="63500">
            <a:solidFill>
              <a:srgbClr val="FFFFFF">
                <a:alpha val="7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546186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6639" y="5505938"/>
            <a:ext cx="21005800" cy="2286000"/>
          </a:xfrm>
        </p:spPr>
        <p:txBody>
          <a:bodyPr>
            <a:normAutofit fontScale="90000"/>
          </a:bodyPr>
          <a:lstStyle/>
          <a:p>
            <a:r>
              <a:rPr lang="ru-RU" sz="9600" dirty="0" smtClean="0">
                <a:solidFill>
                  <a:srgbClr val="F99400"/>
                </a:solidFill>
              </a:rPr>
              <a:t>Нет смысла заниматься маркетингом, когда нет упаковки</a:t>
            </a:r>
            <a:r>
              <a:rPr lang="ru-RU" sz="9600" dirty="0" smtClean="0"/>
              <a:t/>
            </a:r>
            <a:br>
              <a:rPr lang="ru-RU" sz="9600" dirty="0" smtClean="0"/>
            </a:br>
            <a:r>
              <a:rPr lang="ru-RU" sz="9600" dirty="0" smtClean="0"/>
              <a:t>Нет смысла заниматься рекламой, когда не настроен маркетинг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17220866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" b="2907"/>
          <a:stretch>
            <a:fillRect/>
          </a:stretch>
        </p:blipFill>
        <p:spPr>
          <a:xfrm>
            <a:off x="0" y="-184150"/>
            <a:ext cx="24384000" cy="13746163"/>
          </a:xfrm>
          <a:solidFill>
            <a:schemeClr val="bg1">
              <a:lumMod val="50000"/>
            </a:schemeClr>
          </a:solidFill>
        </p:spPr>
      </p:pic>
      <p:sp>
        <p:nvSpPr>
          <p:cNvPr id="7" name="Текст 6"/>
          <p:cNvSpPr>
            <a:spLocks noGrp="1"/>
          </p:cNvSpPr>
          <p:nvPr>
            <p:ph type="body" sz="quarter" idx="14"/>
          </p:nvPr>
        </p:nvSpPr>
        <p:spPr>
          <a:xfrm>
            <a:off x="15773400" y="-184151"/>
            <a:ext cx="8610601" cy="13746163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pPr algn="l"/>
            <a:r>
              <a:rPr lang="ru-RU" sz="5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NS Display" panose="00000800000000000000" pitchFamily="2" charset="0"/>
              </a:rPr>
              <a:t>Плюсы:</a:t>
            </a:r>
            <a:r>
              <a:rPr lang="ru-R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NS Display" panose="00000800000000000000" pitchFamily="2" charset="0"/>
              </a:rPr>
              <a:t/>
            </a:r>
            <a:br>
              <a:rPr lang="ru-R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NS Display" panose="00000800000000000000" pitchFamily="2" charset="0"/>
              </a:rPr>
            </a:br>
            <a:r>
              <a:rPr lang="ru-R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NS Display" panose="00000800000000000000" pitchFamily="2" charset="0"/>
              </a:rPr>
              <a:t>- Вкусные арбузы</a:t>
            </a:r>
            <a:br>
              <a:rPr lang="ru-R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NS Display" panose="00000800000000000000" pitchFamily="2" charset="0"/>
              </a:rPr>
            </a:br>
            <a:r>
              <a:rPr lang="ru-R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NS Display" panose="00000800000000000000" pitchFamily="2" charset="0"/>
              </a:rPr>
              <a:t>- Доступная цена</a:t>
            </a:r>
            <a:br>
              <a:rPr lang="ru-R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NS Display" panose="00000800000000000000" pitchFamily="2" charset="0"/>
              </a:rPr>
            </a:br>
            <a:r>
              <a:rPr lang="ru-R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NS Display" panose="00000800000000000000" pitchFamily="2" charset="0"/>
              </a:rPr>
              <a:t>- </a:t>
            </a:r>
            <a:r>
              <a:rPr lang="ru-RU" sz="5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NS Display" panose="00000800000000000000" pitchFamily="2" charset="0"/>
              </a:rPr>
              <a:t>Клиенто</a:t>
            </a:r>
            <a:r>
              <a:rPr lang="ru-R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NS Display" panose="00000800000000000000" pitchFamily="2" charset="0"/>
              </a:rPr>
              <a:t>-</a:t>
            </a:r>
            <a:br>
              <a:rPr lang="ru-R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NS Display" panose="00000800000000000000" pitchFamily="2" charset="0"/>
              </a:rPr>
            </a:br>
            <a:r>
              <a:rPr lang="ru-R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NS Display" panose="00000800000000000000" pitchFamily="2" charset="0"/>
              </a:rPr>
              <a:t>ориентированность</a:t>
            </a:r>
            <a:br>
              <a:rPr lang="ru-R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NS Display" panose="00000800000000000000" pitchFamily="2" charset="0"/>
              </a:rPr>
            </a:br>
            <a:r>
              <a:rPr lang="ru-RU" sz="5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NS Display" panose="00000800000000000000" pitchFamily="2" charset="0"/>
              </a:rPr>
              <a:t>Минусы:</a:t>
            </a:r>
            <a:r>
              <a:rPr lang="ru-R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NS Display" panose="00000800000000000000" pitchFamily="2" charset="0"/>
              </a:rPr>
              <a:t/>
            </a:r>
            <a:br>
              <a:rPr lang="ru-R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NS Display" panose="00000800000000000000" pitchFamily="2" charset="0"/>
              </a:rPr>
            </a:br>
            <a:r>
              <a:rPr lang="ru-R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NS Display" panose="00000800000000000000" pitchFamily="2" charset="0"/>
              </a:rPr>
              <a:t>- Продает на рынке</a:t>
            </a:r>
            <a:br>
              <a:rPr lang="ru-R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NS Display" panose="00000800000000000000" pitchFamily="2" charset="0"/>
              </a:rPr>
            </a:br>
            <a:r>
              <a:rPr lang="ru-R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NS Display" panose="00000800000000000000" pitchFamily="2" charset="0"/>
              </a:rPr>
              <a:t>- Нет рекламы</a:t>
            </a:r>
            <a:br>
              <a:rPr lang="ru-R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NS Display" panose="00000800000000000000" pitchFamily="2" charset="0"/>
              </a:rPr>
            </a:br>
            <a:r>
              <a:rPr lang="ru-R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NS Display" panose="00000800000000000000" pitchFamily="2" charset="0"/>
              </a:rPr>
              <a:t>- Арбузы воруют</a:t>
            </a:r>
            <a:br>
              <a:rPr lang="ru-R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NS Display" panose="00000800000000000000" pitchFamily="2" charset="0"/>
              </a:rPr>
            </a:br>
            <a:r>
              <a:rPr lang="ru-RU" sz="54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NS Display" panose="00000800000000000000" pitchFamily="2" charset="0"/>
              </a:rPr>
              <a:t>Вывод:</a:t>
            </a:r>
          </a:p>
          <a:p>
            <a:pPr algn="l"/>
            <a:r>
              <a:rPr lang="ru-R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NS Display" panose="00000800000000000000" pitchFamily="2" charset="0"/>
              </a:rPr>
              <a:t>- Нет клиентов</a:t>
            </a:r>
            <a:br>
              <a:rPr lang="ru-R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NS Display" panose="00000800000000000000" pitchFamily="2" charset="0"/>
              </a:rPr>
            </a:br>
            <a:r>
              <a:rPr lang="ru-R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NS Display" panose="00000800000000000000" pitchFamily="2" charset="0"/>
              </a:rPr>
              <a:t>- Нет прибыли</a:t>
            </a:r>
            <a:br>
              <a:rPr lang="ru-R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NS Display" panose="00000800000000000000" pitchFamily="2" charset="0"/>
              </a:rPr>
            </a:br>
            <a:r>
              <a:rPr lang="ru-R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NS Display" panose="00000800000000000000" pitchFamily="2" charset="0"/>
              </a:rPr>
              <a:t>- Арбузы </a:t>
            </a:r>
            <a:r>
              <a:rPr lang="ru-RU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NS Display" panose="00000800000000000000" pitchFamily="2" charset="0"/>
              </a:rPr>
              <a:t>п</a:t>
            </a:r>
            <a:r>
              <a:rPr lang="ru-RU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FNS Display" panose="00000800000000000000" pitchFamily="2" charset="0"/>
              </a:rPr>
              <a:t>ропадают</a:t>
            </a:r>
            <a:endParaRPr lang="ru-RU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FNS Display" panose="00000800000000000000" pitchFamily="2" charset="0"/>
            </a:endParaRPr>
          </a:p>
        </p:txBody>
      </p:sp>
      <p:sp>
        <p:nvSpPr>
          <p:cNvPr id="176" name="Shape 176"/>
          <p:cNvSpPr/>
          <p:nvPr/>
        </p:nvSpPr>
        <p:spPr>
          <a:xfrm>
            <a:off x="558800" y="508000"/>
            <a:ext cx="23266399" cy="12603659"/>
          </a:xfrm>
          <a:prstGeom prst="rect">
            <a:avLst/>
          </a:prstGeom>
          <a:ln w="63500">
            <a:solidFill>
              <a:srgbClr val="FFFFFF">
                <a:alpha val="7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7" name="Shape 177"/>
          <p:cNvSpPr/>
          <p:nvPr/>
        </p:nvSpPr>
        <p:spPr>
          <a:xfrm>
            <a:off x="2832100" y="5432014"/>
            <a:ext cx="14806246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40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dirty="0">
              <a:latin typeface="SFNS Display" panose="00000800000000000000" pitchFamily="2" charset="0"/>
            </a:endParaRPr>
          </a:p>
        </p:txBody>
      </p:sp>
      <p:sp>
        <p:nvSpPr>
          <p:cNvPr id="178" name="Shape 178"/>
          <p:cNvSpPr/>
          <p:nvPr/>
        </p:nvSpPr>
        <p:spPr>
          <a:xfrm>
            <a:off x="2832100" y="9508827"/>
            <a:ext cx="102657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500"/>
              </a:spcBef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endParaRPr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r="78"/>
          <a:stretch>
            <a:fillRect/>
          </a:stretch>
        </p:blipFill>
        <p:spPr>
          <a:xfrm>
            <a:off x="0" y="0"/>
            <a:ext cx="24384000" cy="13746163"/>
          </a:xfrm>
          <a:solidFill>
            <a:schemeClr val="bg1">
              <a:lumMod val="50000"/>
            </a:schemeClr>
          </a:solidFill>
        </p:spPr>
      </p:pic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>
          <a:xfrm>
            <a:off x="1" y="0"/>
            <a:ext cx="8897814" cy="13746163"/>
          </a:xfrm>
          <a:solidFill>
            <a:srgbClr val="2A3538">
              <a:alpha val="50000"/>
            </a:srgbClr>
          </a:solidFill>
        </p:spPr>
        <p:txBody>
          <a:bodyPr/>
          <a:lstStyle/>
          <a:p>
            <a:pPr algn="r"/>
            <a:r>
              <a:rPr lang="ru-RU" dirty="0" smtClean="0">
                <a:solidFill>
                  <a:srgbClr val="FF6600"/>
                </a:solidFill>
                <a:latin typeface="SFNS Display" panose="00000800000000000000" pitchFamily="2" charset="0"/>
              </a:rPr>
              <a:t>Плюсы:</a:t>
            </a:r>
            <a:r>
              <a:rPr lang="ru-RU" dirty="0">
                <a:solidFill>
                  <a:schemeClr val="bg1"/>
                </a:solidFill>
                <a:latin typeface="SFNS Display" panose="00000800000000000000" pitchFamily="2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SFNS Display" panose="00000800000000000000" pitchFamily="2" charset="0"/>
              </a:rPr>
            </a:br>
            <a:r>
              <a:rPr lang="ru-RU" dirty="0" smtClean="0">
                <a:solidFill>
                  <a:schemeClr val="bg1"/>
                </a:solidFill>
                <a:latin typeface="SFNS Display" panose="00000800000000000000" pitchFamily="2" charset="0"/>
              </a:rPr>
              <a:t>- Много товара</a:t>
            </a:r>
            <a:br>
              <a:rPr lang="ru-RU" dirty="0" smtClean="0">
                <a:solidFill>
                  <a:schemeClr val="bg1"/>
                </a:solidFill>
                <a:latin typeface="SFNS Display" panose="00000800000000000000" pitchFamily="2" charset="0"/>
              </a:rPr>
            </a:br>
            <a:r>
              <a:rPr lang="ru-RU" dirty="0" smtClean="0">
                <a:solidFill>
                  <a:schemeClr val="bg1"/>
                </a:solidFill>
                <a:latin typeface="SFNS Display" panose="00000800000000000000" pitchFamily="2" charset="0"/>
              </a:rPr>
              <a:t>- Хорошее место</a:t>
            </a:r>
          </a:p>
          <a:p>
            <a:pPr algn="r"/>
            <a:r>
              <a:rPr lang="ru-RU" dirty="0" smtClean="0">
                <a:solidFill>
                  <a:schemeClr val="bg1"/>
                </a:solidFill>
                <a:latin typeface="SFNS Display" panose="00000800000000000000" pitchFamily="2" charset="0"/>
              </a:rPr>
              <a:t>- Есть реклама</a:t>
            </a:r>
            <a:br>
              <a:rPr lang="ru-RU" dirty="0" smtClean="0">
                <a:solidFill>
                  <a:schemeClr val="bg1"/>
                </a:solidFill>
                <a:latin typeface="SFNS Display" panose="00000800000000000000" pitchFamily="2" charset="0"/>
              </a:rPr>
            </a:br>
            <a:r>
              <a:rPr lang="ru-RU" dirty="0" smtClean="0">
                <a:solidFill>
                  <a:schemeClr val="bg1"/>
                </a:solidFill>
                <a:latin typeface="SFNS Display" panose="00000800000000000000" pitchFamily="2" charset="0"/>
              </a:rPr>
              <a:t>- Настроена логистика</a:t>
            </a:r>
            <a:br>
              <a:rPr lang="ru-RU" dirty="0" smtClean="0">
                <a:solidFill>
                  <a:schemeClr val="bg1"/>
                </a:solidFill>
                <a:latin typeface="SFNS Display" panose="00000800000000000000" pitchFamily="2" charset="0"/>
              </a:rPr>
            </a:br>
            <a:r>
              <a:rPr lang="ru-RU" dirty="0" smtClean="0">
                <a:solidFill>
                  <a:srgbClr val="FF6600"/>
                </a:solidFill>
                <a:latin typeface="SFNS Display" panose="00000800000000000000" pitchFamily="2" charset="0"/>
              </a:rPr>
              <a:t>Минусы:</a:t>
            </a:r>
            <a:r>
              <a:rPr lang="ru-RU" dirty="0" smtClean="0">
                <a:solidFill>
                  <a:schemeClr val="bg1"/>
                </a:solidFill>
                <a:latin typeface="SFNS Display" panose="00000800000000000000" pitchFamily="2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SFNS Display" panose="00000800000000000000" pitchFamily="2" charset="0"/>
              </a:rPr>
            </a:br>
            <a:r>
              <a:rPr lang="ru-RU" dirty="0" smtClean="0">
                <a:solidFill>
                  <a:schemeClr val="bg1"/>
                </a:solidFill>
                <a:latin typeface="SFNS Display" panose="00000800000000000000" pitchFamily="2" charset="0"/>
              </a:rPr>
              <a:t>- Плохое качество товара</a:t>
            </a:r>
            <a:br>
              <a:rPr lang="ru-RU" dirty="0" smtClean="0">
                <a:solidFill>
                  <a:schemeClr val="bg1"/>
                </a:solidFill>
                <a:latin typeface="SFNS Display" panose="00000800000000000000" pitchFamily="2" charset="0"/>
              </a:rPr>
            </a:br>
            <a:r>
              <a:rPr lang="ru-RU" dirty="0" smtClean="0">
                <a:solidFill>
                  <a:schemeClr val="bg1"/>
                </a:solidFill>
                <a:latin typeface="SFNS Display" panose="00000800000000000000" pitchFamily="2" charset="0"/>
              </a:rPr>
              <a:t>- Высокая цена</a:t>
            </a:r>
            <a:br>
              <a:rPr lang="ru-RU" dirty="0" smtClean="0">
                <a:solidFill>
                  <a:schemeClr val="bg1"/>
                </a:solidFill>
                <a:latin typeface="SFNS Display" panose="00000800000000000000" pitchFamily="2" charset="0"/>
              </a:rPr>
            </a:br>
            <a:r>
              <a:rPr lang="ru-RU" dirty="0" smtClean="0">
                <a:solidFill>
                  <a:schemeClr val="bg1"/>
                </a:solidFill>
                <a:latin typeface="SFNS Display" panose="00000800000000000000" pitchFamily="2" charset="0"/>
              </a:rPr>
              <a:t>- Вспыльчивый хозяин</a:t>
            </a:r>
            <a:br>
              <a:rPr lang="ru-RU" dirty="0" smtClean="0">
                <a:solidFill>
                  <a:schemeClr val="bg1"/>
                </a:solidFill>
                <a:latin typeface="SFNS Display" panose="00000800000000000000" pitchFamily="2" charset="0"/>
              </a:rPr>
            </a:br>
            <a:r>
              <a:rPr lang="ru-RU" dirty="0" smtClean="0">
                <a:solidFill>
                  <a:srgbClr val="FF6600"/>
                </a:solidFill>
                <a:latin typeface="SFNS Display" panose="00000800000000000000" pitchFamily="2" charset="0"/>
              </a:rPr>
              <a:t>Вывод:</a:t>
            </a:r>
            <a:r>
              <a:rPr lang="ru-RU" dirty="0" smtClean="0">
                <a:solidFill>
                  <a:schemeClr val="bg1"/>
                </a:solidFill>
                <a:latin typeface="SFNS Display" panose="00000800000000000000" pitchFamily="2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SFNS Display" panose="00000800000000000000" pitchFamily="2" charset="0"/>
              </a:rPr>
            </a:br>
            <a:r>
              <a:rPr lang="ru-RU" dirty="0" smtClean="0">
                <a:solidFill>
                  <a:schemeClr val="bg1"/>
                </a:solidFill>
                <a:latin typeface="SFNS Display" panose="00000800000000000000" pitchFamily="2" charset="0"/>
              </a:rPr>
              <a:t>- Много клиентов</a:t>
            </a:r>
            <a:br>
              <a:rPr lang="ru-RU" dirty="0" smtClean="0">
                <a:solidFill>
                  <a:schemeClr val="bg1"/>
                </a:solidFill>
                <a:latin typeface="SFNS Display" panose="00000800000000000000" pitchFamily="2" charset="0"/>
              </a:rPr>
            </a:br>
            <a:r>
              <a:rPr lang="ru-RU" dirty="0" smtClean="0">
                <a:solidFill>
                  <a:schemeClr val="bg1"/>
                </a:solidFill>
                <a:latin typeface="SFNS Display" panose="00000800000000000000" pitchFamily="2" charset="0"/>
              </a:rPr>
              <a:t>- Высокая доходность</a:t>
            </a:r>
            <a:br>
              <a:rPr lang="ru-RU" dirty="0" smtClean="0">
                <a:solidFill>
                  <a:schemeClr val="bg1"/>
                </a:solidFill>
                <a:latin typeface="SFNS Display" panose="00000800000000000000" pitchFamily="2" charset="0"/>
              </a:rPr>
            </a:br>
            <a:r>
              <a:rPr lang="ru-RU" dirty="0" smtClean="0">
                <a:solidFill>
                  <a:schemeClr val="bg1"/>
                </a:solidFill>
                <a:latin typeface="SFNS Display" panose="00000800000000000000" pitchFamily="2" charset="0"/>
              </a:rPr>
              <a:t>- Лидер на рынке</a:t>
            </a:r>
          </a:p>
        </p:txBody>
      </p:sp>
      <p:sp>
        <p:nvSpPr>
          <p:cNvPr id="176" name="Shape 176"/>
          <p:cNvSpPr/>
          <p:nvPr/>
        </p:nvSpPr>
        <p:spPr>
          <a:xfrm>
            <a:off x="558800" y="508000"/>
            <a:ext cx="23266399" cy="12603659"/>
          </a:xfrm>
          <a:prstGeom prst="rect">
            <a:avLst/>
          </a:prstGeom>
          <a:ln w="63500">
            <a:solidFill>
              <a:srgbClr val="FFFFFF">
                <a:alpha val="7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7" name="Shape 177"/>
          <p:cNvSpPr/>
          <p:nvPr/>
        </p:nvSpPr>
        <p:spPr>
          <a:xfrm>
            <a:off x="2793745" y="5001642"/>
            <a:ext cx="102657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40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96349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r="579" b="8638"/>
          <a:stretch/>
        </p:blipFill>
        <p:spPr>
          <a:xfrm>
            <a:off x="-58615" y="-18638"/>
            <a:ext cx="24442615" cy="13734637"/>
          </a:xfrm>
          <a:prstGeom prst="rect">
            <a:avLst/>
          </a:prstGeom>
        </p:spPr>
      </p:pic>
      <p:sp>
        <p:nvSpPr>
          <p:cNvPr id="225" name="Shape 225"/>
          <p:cNvSpPr/>
          <p:nvPr/>
        </p:nvSpPr>
        <p:spPr>
          <a:xfrm>
            <a:off x="-58615" y="4219377"/>
            <a:ext cx="24442615" cy="5180905"/>
          </a:xfrm>
          <a:prstGeom prst="rect">
            <a:avLst/>
          </a:prstGeom>
          <a:solidFill>
            <a:srgbClr val="5E7484">
              <a:alpha val="50000"/>
            </a:srgb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10000" b="1" cap="all">
                <a:solidFill>
                  <a:srgbClr val="2A3538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1000" dirty="0" smtClean="0">
                <a:solidFill>
                  <a:srgbClr val="FF6600"/>
                </a:solidFill>
                <a:latin typeface="SFNS Display" panose="00000800000000000000" pitchFamily="2" charset="0"/>
              </a:rPr>
              <a:t/>
            </a:r>
            <a:br>
              <a:rPr lang="ru-RU" sz="11000" dirty="0" smtClean="0">
                <a:solidFill>
                  <a:srgbClr val="FF6600"/>
                </a:solidFill>
                <a:latin typeface="SFNS Display" panose="00000800000000000000" pitchFamily="2" charset="0"/>
              </a:rPr>
            </a:br>
            <a:r>
              <a:rPr lang="en-US" sz="11000" dirty="0" smtClean="0">
                <a:solidFill>
                  <a:schemeClr val="bg1"/>
                </a:solidFill>
                <a:latin typeface="SFNS Display" panose="00000800000000000000" pitchFamily="2" charset="0"/>
              </a:rPr>
              <a:t>Win – win – win</a:t>
            </a:r>
            <a:r>
              <a:rPr lang="ru-RU" sz="11000" dirty="0" smtClean="0">
                <a:solidFill>
                  <a:srgbClr val="FF6600"/>
                </a:solidFill>
                <a:latin typeface="SFNS Display" panose="00000800000000000000" pitchFamily="2" charset="0"/>
              </a:rPr>
              <a:t/>
            </a:r>
            <a:br>
              <a:rPr lang="ru-RU" sz="11000" dirty="0" smtClean="0">
                <a:solidFill>
                  <a:srgbClr val="FF6600"/>
                </a:solidFill>
                <a:latin typeface="SFNS Display" panose="00000800000000000000" pitchFamily="2" charset="0"/>
              </a:rPr>
            </a:br>
            <a:endParaRPr sz="11000" dirty="0">
              <a:solidFill>
                <a:srgbClr val="FF6600"/>
              </a:solidFill>
              <a:latin typeface="SFNS Display" panose="00000800000000000000" pitchFamily="2" charset="0"/>
            </a:endParaRPr>
          </a:p>
        </p:txBody>
      </p:sp>
      <p:sp>
        <p:nvSpPr>
          <p:cNvPr id="227" name="Shape 227"/>
          <p:cNvSpPr/>
          <p:nvPr/>
        </p:nvSpPr>
        <p:spPr>
          <a:xfrm>
            <a:off x="13510622" y="4715189"/>
            <a:ext cx="5941563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5900"/>
              </a:spcBef>
              <a:defRPr sz="3000">
                <a:solidFill>
                  <a:srgbClr val="5E748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endParaRPr dirty="0"/>
          </a:p>
        </p:txBody>
      </p:sp>
      <p:sp>
        <p:nvSpPr>
          <p:cNvPr id="228" name="Shape 228"/>
          <p:cNvSpPr/>
          <p:nvPr/>
        </p:nvSpPr>
        <p:spPr>
          <a:xfrm>
            <a:off x="13510622" y="7785227"/>
            <a:ext cx="5941563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5900"/>
              </a:spcBef>
              <a:defRPr sz="3000">
                <a:solidFill>
                  <a:srgbClr val="5E748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ru-RU" dirty="0" smtClean="0"/>
              <a:t/>
            </a:r>
            <a:br>
              <a:rPr lang="ru-RU" dirty="0" smtClean="0"/>
            </a:br>
            <a:endParaRPr dirty="0"/>
          </a:p>
        </p:txBody>
      </p:sp>
      <p:sp>
        <p:nvSpPr>
          <p:cNvPr id="229" name="Shape 229"/>
          <p:cNvSpPr/>
          <p:nvPr/>
        </p:nvSpPr>
        <p:spPr>
          <a:xfrm>
            <a:off x="13663972" y="10426976"/>
            <a:ext cx="5941562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5900"/>
              </a:spcBef>
              <a:defRPr sz="3000">
                <a:solidFill>
                  <a:srgbClr val="5E7484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ru-RU" dirty="0" smtClean="0"/>
              <a:t> </a:t>
            </a:r>
            <a:endParaRPr dirty="0"/>
          </a:p>
        </p:txBody>
      </p:sp>
      <p:sp>
        <p:nvSpPr>
          <p:cNvPr id="12" name="Shape 176"/>
          <p:cNvSpPr/>
          <p:nvPr/>
        </p:nvSpPr>
        <p:spPr>
          <a:xfrm>
            <a:off x="558800" y="508000"/>
            <a:ext cx="23266399" cy="12603659"/>
          </a:xfrm>
          <a:prstGeom prst="rect">
            <a:avLst/>
          </a:prstGeom>
          <a:ln w="63500">
            <a:solidFill>
              <a:srgbClr val="FFFFFF">
                <a:alpha val="7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31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Заголовок 6"/>
          <p:cNvSpPr txBox="1">
            <a:spLocks/>
          </p:cNvSpPr>
          <p:nvPr/>
        </p:nvSpPr>
        <p:spPr>
          <a:xfrm>
            <a:off x="0" y="4381240"/>
            <a:ext cx="24384000" cy="270494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228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685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1143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1600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0" b="1" i="0" u="none" strike="noStrike" cap="all" spc="0" baseline="0">
                <a:ln>
                  <a:noFill/>
                </a:ln>
                <a:solidFill>
                  <a:srgbClr val="2A3538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algn="ctr" hangingPunct="1"/>
            <a:r>
              <a:rPr lang="ru-RU" sz="26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маркетинг</a:t>
            </a:r>
            <a:endParaRPr lang="ru-RU" sz="26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hape 168"/>
          <p:cNvSpPr/>
          <p:nvPr/>
        </p:nvSpPr>
        <p:spPr>
          <a:xfrm>
            <a:off x="558800" y="508000"/>
            <a:ext cx="23266399" cy="12603659"/>
          </a:xfrm>
          <a:prstGeom prst="rect">
            <a:avLst/>
          </a:prstGeom>
          <a:ln w="63500">
            <a:solidFill>
              <a:srgbClr val="FFFFFF">
                <a:alpha val="7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39719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Bi - California">
      <a:dk1>
        <a:srgbClr val="2A3438"/>
      </a:dk1>
      <a:lt1>
        <a:srgbClr val="FFFFFF"/>
      </a:lt1>
      <a:dk2>
        <a:srgbClr val="5D7384"/>
      </a:dk2>
      <a:lt2>
        <a:srgbClr val="DCDEE0"/>
      </a:lt2>
      <a:accent1>
        <a:srgbClr val="F99400"/>
      </a:accent1>
      <a:accent2>
        <a:srgbClr val="C97700"/>
      </a:accent2>
      <a:accent3>
        <a:srgbClr val="C3C4C7"/>
      </a:accent3>
      <a:accent4>
        <a:srgbClr val="5D7384"/>
      </a:accent4>
      <a:accent5>
        <a:srgbClr val="F99400"/>
      </a:accent5>
      <a:accent6>
        <a:srgbClr val="C97700"/>
      </a:accent6>
      <a:hlink>
        <a:srgbClr val="5D7384"/>
      </a:hlink>
      <a:folHlink>
        <a:srgbClr val="C3C4C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1429</TotalTime>
  <Words>281</Words>
  <Application>Microsoft Office PowerPoint</Application>
  <PresentationFormat>Произвольный</PresentationFormat>
  <Paragraphs>55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3" baseType="lpstr">
      <vt:lpstr>Arial</vt:lpstr>
      <vt:lpstr>Calibri</vt:lpstr>
      <vt:lpstr>Georgia</vt:lpstr>
      <vt:lpstr>Helvetica</vt:lpstr>
      <vt:lpstr>Helvetica Light</vt:lpstr>
      <vt:lpstr>Helvetica Neue</vt:lpstr>
      <vt:lpstr>SFNS Display</vt:lpstr>
      <vt:lpstr>Times New Roman</vt:lpstr>
      <vt:lpstr>White</vt:lpstr>
      <vt:lpstr>Презентация PowerPoint</vt:lpstr>
      <vt:lpstr> </vt:lpstr>
      <vt:lpstr>Презентация PowerPoint</vt:lpstr>
      <vt:lpstr>Презентация PowerPoint</vt:lpstr>
      <vt:lpstr>Нет смысла заниматься маркетингом, когда нет упаковки Нет смысла заниматься рекламой, когда не настроен маркетинг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упаковка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Пользователь</dc:creator>
  <cp:lastModifiedBy>Пользователь</cp:lastModifiedBy>
  <cp:revision>134</cp:revision>
  <dcterms:modified xsi:type="dcterms:W3CDTF">2019-04-09T10:43:51Z</dcterms:modified>
</cp:coreProperties>
</file>