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7" r:id="rId4"/>
    <p:sldId id="264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Ice%20Cream%20Rolls%20-%20Vanilla%20and%20Walnut%20-%20Fried%20Thailand%20rolled%20ice%20cream%20roll%20by%20Goldz&#252;nglein%20Germany%20(1)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ОСТРОВОК С ЖАРЕНЫМ МОРОЖЕНЫМ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 подготовил</a:t>
            </a:r>
          </a:p>
          <a:p>
            <a:r>
              <a:rPr lang="ru-RU" dirty="0" smtClean="0"/>
              <a:t>Егор </a:t>
            </a:r>
            <a:r>
              <a:rPr lang="ru-RU" dirty="0" err="1" smtClean="0"/>
              <a:t>Брагарь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Открытие островка с </a:t>
            </a:r>
            <a:r>
              <a:rPr lang="ru-RU" smtClean="0"/>
              <a:t>жареным мороженым, </a:t>
            </a:r>
            <a:r>
              <a:rPr lang="ru-RU" dirty="0" smtClean="0"/>
              <a:t>которое готовится на специализированном оборудовании для жареного мороженого при клиенте в течении минуты что создает шоу, которое завораживает и привлекает рядом проходящих людей, увеличивая количество продаж.</a:t>
            </a:r>
            <a:endParaRPr lang="ru-RU" dirty="0"/>
          </a:p>
        </p:txBody>
      </p:sp>
      <p:pic>
        <p:nvPicPr>
          <p:cNvPr id="1026" name="Picture 2" descr="http://www.businessmarches.com/wp-content/uploads/2015/05/Ice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237942" cy="2171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жареное мороженое?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Тайское мороженое – «уличное» азиатское лакомство в виде мини-роллов, с потрясающей подачей и довольно необычным способом приготовления. </a:t>
            </a:r>
            <a:endParaRPr lang="ru-RU" dirty="0"/>
          </a:p>
        </p:txBody>
      </p:sp>
      <p:pic>
        <p:nvPicPr>
          <p:cNvPr id="13314" name="Picture 2" descr="https://i.pinimg.com/originals/33/d3/09/33d3091332825c0cb324c347d6553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3214710" cy="44787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бизнеса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Приготовленную смесь выливают на </a:t>
            </a:r>
            <a:r>
              <a:rPr lang="ru-RU" dirty="0" err="1" smtClean="0"/>
              <a:t>фризер</a:t>
            </a:r>
            <a:r>
              <a:rPr lang="ru-RU" dirty="0" smtClean="0"/>
              <a:t> , поверхность которого выполнена из металла. В этот же момент, в зависимости от пожеланий клиента, добавляют дополнительные </a:t>
            </a:r>
            <a:r>
              <a:rPr lang="ru-RU" dirty="0" err="1" smtClean="0"/>
              <a:t>ингридиенты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 того, как блин охладится, его делят на одинаковые части, затем их сворачивают в ролл и подают в красивом виде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https://media2.24aul.ru/imgs/5a0d886773fce816b49031a8/prodam-gotovyy-biznes-zharenoe-morozhenoe-5-10634713.jpg"/>
          <p:cNvPicPr>
            <a:picLocks noChangeAspect="1" noChangeArrowheads="1"/>
          </p:cNvPicPr>
          <p:nvPr/>
        </p:nvPicPr>
        <p:blipFill>
          <a:blip r:embed="rId2"/>
          <a:srcRect l="21166" t="11906" r="23271"/>
          <a:stretch>
            <a:fillRect/>
          </a:stretch>
        </p:blipFill>
        <p:spPr bwMode="auto">
          <a:xfrm>
            <a:off x="1214414" y="2357430"/>
            <a:ext cx="3000396" cy="31713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 недостатки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1" y="1714488"/>
          <a:ext cx="8643998" cy="4572032"/>
        </p:xfrm>
        <a:graphic>
          <a:graphicData uri="http://schemas.openxmlformats.org/drawingml/2006/table">
            <a:tbl>
              <a:tblPr/>
              <a:tblGrid>
                <a:gridCol w="4321999"/>
                <a:gridCol w="4321999"/>
              </a:tblGrid>
              <a:tr h="562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ПРЕИМУЩЕСТВА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403" marR="72403" marT="72403" marB="7240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НЕДОСТАТКИ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403" marR="72403" marT="72403" marB="7240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0910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высокий спрос на мороженое;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возможность запуска на малой площади;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новизна и необычность;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высокая рентабельность при небольшом стартовом капитале;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широкий выбор ингредиентов из натурального сырья;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быстрый запуск бизнеса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403" marR="72403" marT="72403" marB="7240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сезонность;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приготовление одной порции  занимает примерно 5 минут, что может привести к очередям и потере клиентов;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оформление разрешительной документации;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спрос зависит от уровня доходов населения;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6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Roboto"/>
                          <a:ea typeface="Times New Roman"/>
                          <a:cs typeface="Times New Roman"/>
                        </a:rPr>
                        <a:t>низкая лояльность потребителей, которые сложно принимают новинки на рынке общепита</a:t>
                      </a:r>
                      <a:endParaRPr lang="ru-RU" sz="1600" dirty="0">
                        <a:solidFill>
                          <a:srgbClr val="333333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403" marR="72403" marT="72403" marB="7240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7" y="-1"/>
            <a:ext cx="7463765" cy="1175071"/>
          </a:xfrm>
        </p:spPr>
        <p:txBody>
          <a:bodyPr/>
          <a:lstStyle/>
          <a:p>
            <a:r>
              <a:rPr lang="ru-RU" dirty="0" smtClean="0"/>
              <a:t>Технология приготовления</a:t>
            </a:r>
            <a:endParaRPr lang="ru-RU" dirty="0"/>
          </a:p>
        </p:txBody>
      </p:sp>
      <p:pic>
        <p:nvPicPr>
          <p:cNvPr id="4" name="Ice Cream Rolls - Vanilla and Walnut - Fried Thailand rolled ice cream roll by Goldzünglein Germany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8150" y="1047732"/>
            <a:ext cx="7328626" cy="549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нашей стране тайское мороженое возникло совсем недавно. Актуальность открытия в небольшом городе очень высока.</a:t>
            </a:r>
            <a:endParaRPr lang="ru-RU" dirty="0"/>
          </a:p>
        </p:txBody>
      </p:sp>
      <p:pic>
        <p:nvPicPr>
          <p:cNvPr id="19458" name="Picture 2" descr="https://www.gannett-cdn.com/-mm-/a0a28bd666af6d80b33247a358069ae6b7ce0cc4/c=0-108-2121-1306/local/-/media/2016/11/17/WIGroup/Wausau/636149657686599524-GettyImages-539236980.jpg?width=1600&amp;height=800&amp;fit=crop"/>
          <p:cNvPicPr>
            <a:picLocks noChangeAspect="1" noChangeArrowheads="1"/>
          </p:cNvPicPr>
          <p:nvPr/>
        </p:nvPicPr>
        <p:blipFill>
          <a:blip r:embed="rId2"/>
          <a:srcRect l="15435" r="7389"/>
          <a:stretch>
            <a:fillRect/>
          </a:stretch>
        </p:blipFill>
        <p:spPr bwMode="auto">
          <a:xfrm>
            <a:off x="357158" y="2143116"/>
            <a:ext cx="4300362" cy="2786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500045"/>
          <a:ext cx="7786742" cy="6135688"/>
        </p:xfrm>
        <a:graphic>
          <a:graphicData uri="http://schemas.openxmlformats.org/drawingml/2006/table">
            <a:tbl>
              <a:tblPr/>
              <a:tblGrid>
                <a:gridCol w="3897979"/>
                <a:gridCol w="3888763"/>
              </a:tblGrid>
              <a:tr h="516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НАИМЕНОВАНИЕ РАСХОДОВ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025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5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5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5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СУММА, РУБ.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025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25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5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25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395"/>
                    </a:solidFill>
                  </a:tcPr>
                </a:tc>
              </a:tr>
              <a:tr h="58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Фризер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609" marR="189609" marT="0" marB="0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5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99 тыс.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25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Мобильная тележка для перевозки оборудования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609" marR="189609" marT="0" marB="0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 тыс.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Аренда места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609" marR="189609" marT="0" marB="0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 тыс.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Сбор документов, регистрация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609" marR="189609" marT="0" marB="0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 тыс.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Налоги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609" marR="189609" marT="0" marB="0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 тыс.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Заработная плата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609" marR="189609" marT="0" marB="0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 тыс.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Сырье, материалы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609" marR="189609" marT="0" marB="0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 тыс.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Реклама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609" marR="189609" marT="0" marB="0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 тыс.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Итоговая сумма начальных инвестиций: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9609" marR="189609" marT="0" marB="0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237 тыс.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3765" marR="113765" marT="113765" marB="113765" anchor="ctr">
                    <a:lnL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6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887668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TF02801115</Template>
  <TotalTime>465</TotalTime>
  <Words>245</Words>
  <Application>Microsoft Office PowerPoint</Application>
  <PresentationFormat>Экран (4:3)</PresentationFormat>
  <Paragraphs>48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</vt:lpstr>
      <vt:lpstr>Roboto</vt:lpstr>
      <vt:lpstr>Symbol</vt:lpstr>
      <vt:lpstr>Times New Roman</vt:lpstr>
      <vt:lpstr>Текстура дерева 16 х 9</vt:lpstr>
      <vt:lpstr>ОСТРОВОК С ЖАРЕНЫМ МОРОЖЕНЫМ</vt:lpstr>
      <vt:lpstr>Цель</vt:lpstr>
      <vt:lpstr>Что такое жареное мороженое?</vt:lpstr>
      <vt:lpstr>Концепция бизнеса</vt:lpstr>
      <vt:lpstr>Преимущества и недостатки</vt:lpstr>
      <vt:lpstr>Технология приготовления</vt:lpstr>
      <vt:lpstr>Актуальность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ОСТРОВОК С ЖАРЕНЫМ МОРОЖЕНЫМ</dc:title>
  <dc:creator>Егор</dc:creator>
  <cp:lastModifiedBy>Пользователь Windows</cp:lastModifiedBy>
  <cp:revision>7</cp:revision>
  <dcterms:created xsi:type="dcterms:W3CDTF">2019-04-11T08:44:10Z</dcterms:created>
  <dcterms:modified xsi:type="dcterms:W3CDTF">2019-04-18T10:05:27Z</dcterms:modified>
</cp:coreProperties>
</file>