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DAFF"/>
    <a:srgbClr val="E6533A"/>
    <a:srgbClr val="0B2DD7"/>
    <a:srgbClr val="33669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D84B2-56F0-45B0-AE36-178CFD0ABD6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14F00-08DE-4E27-AFF5-82FD899AB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72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14F00-08DE-4E27-AFF5-82FD899AB80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535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-108520" y="116632"/>
            <a:ext cx="9144000" cy="43204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СХЕМА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ПРОВЕДЕНИЯ ЭКСПЕРТИЗЫ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7504" y="620688"/>
            <a:ext cx="2300637" cy="52178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Уполномоченный орган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07505" y="1412776"/>
            <a:ext cx="2304257" cy="1149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Утверждение 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плана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проведения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экспертизы 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календарный год</a:t>
            </a:r>
          </a:p>
          <a:p>
            <a:pPr algn="ctr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(не позднее 25 января)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113413" y="5661248"/>
            <a:ext cx="2304256" cy="576064"/>
          </a:xfrm>
          <a:prstGeom prst="rect">
            <a:avLst/>
          </a:prstGeom>
          <a:solidFill>
            <a:srgbClr val="71DA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экспертизы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07505" y="2876970"/>
            <a:ext cx="2304257" cy="16081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Размещение утвержденного плана проведения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экспертизы</a:t>
            </a: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Портале нормативных правовых актов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regulation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admhmao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07504" y="4743457"/>
            <a:ext cx="2304257" cy="62975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 власти, осуществляющий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экспертизу</a:t>
            </a: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 стрелкой 63"/>
          <p:cNvCxnSpPr>
            <a:stCxn id="41" idx="2"/>
            <a:endCxn id="49" idx="0"/>
          </p:cNvCxnSpPr>
          <p:nvPr/>
        </p:nvCxnSpPr>
        <p:spPr>
          <a:xfrm>
            <a:off x="1259634" y="2561940"/>
            <a:ext cx="0" cy="3150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 стрелкой 127"/>
          <p:cNvCxnSpPr>
            <a:stCxn id="60" idx="2"/>
            <a:endCxn id="47" idx="0"/>
          </p:cNvCxnSpPr>
          <p:nvPr/>
        </p:nvCxnSpPr>
        <p:spPr>
          <a:xfrm>
            <a:off x="1259633" y="5373216"/>
            <a:ext cx="5908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Прямая со стрелкой 206"/>
          <p:cNvCxnSpPr>
            <a:stCxn id="222" idx="2"/>
            <a:endCxn id="226" idx="0"/>
          </p:cNvCxnSpPr>
          <p:nvPr/>
        </p:nvCxnSpPr>
        <p:spPr>
          <a:xfrm>
            <a:off x="4062527" y="3212976"/>
            <a:ext cx="0" cy="2160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Прямоугольник 215"/>
          <p:cNvSpPr/>
          <p:nvPr/>
        </p:nvSpPr>
        <p:spPr>
          <a:xfrm>
            <a:off x="2820384" y="620688"/>
            <a:ext cx="2484286" cy="1483313"/>
          </a:xfrm>
          <a:prstGeom prst="rect">
            <a:avLst/>
          </a:prstGeom>
          <a:solidFill>
            <a:srgbClr val="71DA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Размещение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уведомления о проведении публичных консультаций</a:t>
            </a:r>
            <a:endParaRPr lang="en-US" sz="1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ных материалов на Портале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нормативных правовых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актов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http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regulation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admhmao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Прямоугольник 221"/>
          <p:cNvSpPr/>
          <p:nvPr/>
        </p:nvSpPr>
        <p:spPr>
          <a:xfrm>
            <a:off x="2820383" y="2348879"/>
            <a:ext cx="2484287" cy="864097"/>
          </a:xfrm>
          <a:prstGeom prst="rect">
            <a:avLst/>
          </a:prstGeom>
          <a:solidFill>
            <a:srgbClr val="71DA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публичных консультаций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(срок не менее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рабочих дней)</a:t>
            </a:r>
          </a:p>
        </p:txBody>
      </p:sp>
      <p:cxnSp>
        <p:nvCxnSpPr>
          <p:cNvPr id="223" name="Прямая со стрелкой 222"/>
          <p:cNvCxnSpPr>
            <a:stCxn id="216" idx="2"/>
            <a:endCxn id="222" idx="0"/>
          </p:cNvCxnSpPr>
          <p:nvPr/>
        </p:nvCxnSpPr>
        <p:spPr>
          <a:xfrm>
            <a:off x="4062527" y="2104001"/>
            <a:ext cx="0" cy="24487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Прямоугольник 225"/>
          <p:cNvSpPr/>
          <p:nvPr/>
        </p:nvSpPr>
        <p:spPr>
          <a:xfrm>
            <a:off x="2820383" y="3429000"/>
            <a:ext cx="2484287" cy="756084"/>
          </a:xfrm>
          <a:prstGeom prst="rect">
            <a:avLst/>
          </a:prstGeom>
          <a:solidFill>
            <a:srgbClr val="71DA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Рассмотрение поступивших предложений (срок – 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рабочих дней)</a:t>
            </a:r>
          </a:p>
        </p:txBody>
      </p:sp>
      <p:sp>
        <p:nvSpPr>
          <p:cNvPr id="247" name="Прямоугольник 246"/>
          <p:cNvSpPr/>
          <p:nvPr/>
        </p:nvSpPr>
        <p:spPr>
          <a:xfrm>
            <a:off x="2820384" y="5373216"/>
            <a:ext cx="2496638" cy="864096"/>
          </a:xfrm>
          <a:prstGeom prst="rect">
            <a:avLst/>
          </a:prstGeom>
          <a:solidFill>
            <a:srgbClr val="71DA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решения 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отмене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изменении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НПА,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также принятие </a:t>
            </a: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иных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</a:t>
            </a:r>
          </a:p>
        </p:txBody>
      </p:sp>
      <p:sp>
        <p:nvSpPr>
          <p:cNvPr id="256" name="Прямоугольник 255"/>
          <p:cNvSpPr/>
          <p:nvPr/>
        </p:nvSpPr>
        <p:spPr>
          <a:xfrm>
            <a:off x="5940153" y="1277623"/>
            <a:ext cx="2736303" cy="696790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заключения </a:t>
            </a: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экспертизе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(срок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рабочих дней)</a:t>
            </a:r>
          </a:p>
        </p:txBody>
      </p:sp>
      <p:cxnSp>
        <p:nvCxnSpPr>
          <p:cNvPr id="257" name="Прямая со стрелкой 256"/>
          <p:cNvCxnSpPr>
            <a:stCxn id="226" idx="2"/>
            <a:endCxn id="65" idx="0"/>
          </p:cNvCxnSpPr>
          <p:nvPr/>
        </p:nvCxnSpPr>
        <p:spPr>
          <a:xfrm>
            <a:off x="4062527" y="4185084"/>
            <a:ext cx="0" cy="2520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Прямоугольник 257"/>
          <p:cNvSpPr/>
          <p:nvPr/>
        </p:nvSpPr>
        <p:spPr>
          <a:xfrm>
            <a:off x="5940153" y="620688"/>
            <a:ext cx="2736303" cy="52178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Уполномоченный орган</a:t>
            </a:r>
          </a:p>
        </p:txBody>
      </p:sp>
      <p:sp>
        <p:nvSpPr>
          <p:cNvPr id="273" name="Прямоугольник 272"/>
          <p:cNvSpPr/>
          <p:nvPr/>
        </p:nvSpPr>
        <p:spPr>
          <a:xfrm>
            <a:off x="5603336" y="2226556"/>
            <a:ext cx="1542018" cy="55437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Отрицательное заключение </a:t>
            </a:r>
          </a:p>
        </p:txBody>
      </p:sp>
      <p:sp>
        <p:nvSpPr>
          <p:cNvPr id="280" name="Прямоугольник 279"/>
          <p:cNvSpPr/>
          <p:nvPr/>
        </p:nvSpPr>
        <p:spPr>
          <a:xfrm>
            <a:off x="7338143" y="2236547"/>
            <a:ext cx="1554338" cy="544381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Положительное заключение </a:t>
            </a:r>
          </a:p>
        </p:txBody>
      </p:sp>
      <p:sp>
        <p:nvSpPr>
          <p:cNvPr id="300" name="Прямоугольник 299"/>
          <p:cNvSpPr/>
          <p:nvPr/>
        </p:nvSpPr>
        <p:spPr>
          <a:xfrm>
            <a:off x="5603336" y="3004222"/>
            <a:ext cx="2421846" cy="56308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 власти, осуществляющий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экспертизу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1" name="Прямоугольник 300"/>
          <p:cNvSpPr/>
          <p:nvPr/>
        </p:nvSpPr>
        <p:spPr>
          <a:xfrm>
            <a:off x="5603335" y="3867829"/>
            <a:ext cx="2421846" cy="875628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Принятие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решения </a:t>
            </a:r>
            <a:endParaRPr lang="ru-RU" sz="14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отмене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изменении НПА</a:t>
            </a:r>
          </a:p>
        </p:txBody>
      </p:sp>
      <p:cxnSp>
        <p:nvCxnSpPr>
          <p:cNvPr id="379" name="Прямая со стрелкой 378"/>
          <p:cNvCxnSpPr>
            <a:stCxn id="23" idx="2"/>
            <a:endCxn id="41" idx="0"/>
          </p:cNvCxnSpPr>
          <p:nvPr/>
        </p:nvCxnSpPr>
        <p:spPr>
          <a:xfrm>
            <a:off x="1257823" y="1142471"/>
            <a:ext cx="1811" cy="27030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Прямая со стрелкой 491"/>
          <p:cNvCxnSpPr>
            <a:stCxn id="258" idx="2"/>
            <a:endCxn id="256" idx="0"/>
          </p:cNvCxnSpPr>
          <p:nvPr/>
        </p:nvCxnSpPr>
        <p:spPr>
          <a:xfrm>
            <a:off x="7308305" y="1142471"/>
            <a:ext cx="0" cy="1351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Прямая со стрелкой 488"/>
          <p:cNvCxnSpPr/>
          <p:nvPr/>
        </p:nvCxnSpPr>
        <p:spPr>
          <a:xfrm>
            <a:off x="7819588" y="2104736"/>
            <a:ext cx="0" cy="1166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Прямая соединительная линия 495"/>
          <p:cNvCxnSpPr/>
          <p:nvPr/>
        </p:nvCxnSpPr>
        <p:spPr>
          <a:xfrm>
            <a:off x="6595452" y="2104001"/>
            <a:ext cx="1224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Прямая соединительная линия 534"/>
          <p:cNvCxnSpPr>
            <a:endCxn id="256" idx="2"/>
          </p:cNvCxnSpPr>
          <p:nvPr/>
        </p:nvCxnSpPr>
        <p:spPr>
          <a:xfrm flipV="1">
            <a:off x="7308305" y="1974413"/>
            <a:ext cx="0" cy="1303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Прямая со стрелкой 539"/>
          <p:cNvCxnSpPr/>
          <p:nvPr/>
        </p:nvCxnSpPr>
        <p:spPr>
          <a:xfrm>
            <a:off x="6595452" y="2104001"/>
            <a:ext cx="9451" cy="1166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Прямая со стрелкой 541"/>
          <p:cNvCxnSpPr/>
          <p:nvPr/>
        </p:nvCxnSpPr>
        <p:spPr>
          <a:xfrm>
            <a:off x="6383265" y="2770936"/>
            <a:ext cx="0" cy="23328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2820383" y="4437112"/>
            <a:ext cx="2484287" cy="720080"/>
          </a:xfrm>
          <a:prstGeom prst="rect">
            <a:avLst/>
          </a:prstGeom>
          <a:solidFill>
            <a:srgbClr val="71DA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регулирование разногласий 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участниками публичных консультаций </a:t>
            </a:r>
          </a:p>
        </p:txBody>
      </p:sp>
      <p:cxnSp>
        <p:nvCxnSpPr>
          <p:cNvPr id="66" name="Прямая со стрелкой 65"/>
          <p:cNvCxnSpPr>
            <a:stCxn id="300" idx="2"/>
            <a:endCxn id="301" idx="0"/>
          </p:cNvCxnSpPr>
          <p:nvPr/>
        </p:nvCxnSpPr>
        <p:spPr>
          <a:xfrm flipH="1">
            <a:off x="6814258" y="3567305"/>
            <a:ext cx="1" cy="3005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5621457" y="5058336"/>
            <a:ext cx="3271024" cy="1067368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Направление сведений о принятом НПА 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уполномоченный орган 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течение 5 рабочих дней 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 дня его принятия </a:t>
            </a:r>
          </a:p>
        </p:txBody>
      </p:sp>
      <p:cxnSp>
        <p:nvCxnSpPr>
          <p:cNvPr id="72" name="Прямая со стрелкой 71"/>
          <p:cNvCxnSpPr>
            <a:stCxn id="49" idx="2"/>
            <a:endCxn id="60" idx="0"/>
          </p:cNvCxnSpPr>
          <p:nvPr/>
        </p:nvCxnSpPr>
        <p:spPr>
          <a:xfrm flipH="1">
            <a:off x="1259633" y="4485112"/>
            <a:ext cx="1" cy="25834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оединительная линия уступом 54"/>
          <p:cNvCxnSpPr>
            <a:stCxn id="47" idx="3"/>
            <a:endCxn id="216" idx="1"/>
          </p:cNvCxnSpPr>
          <p:nvPr/>
        </p:nvCxnSpPr>
        <p:spPr>
          <a:xfrm flipV="1">
            <a:off x="2417669" y="1362345"/>
            <a:ext cx="402715" cy="4586935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>
            <a:stCxn id="65" idx="2"/>
            <a:endCxn id="247" idx="0"/>
          </p:cNvCxnSpPr>
          <p:nvPr/>
        </p:nvCxnSpPr>
        <p:spPr>
          <a:xfrm>
            <a:off x="4062527" y="5157192"/>
            <a:ext cx="6176" cy="2160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 стрелкой 140"/>
          <p:cNvCxnSpPr>
            <a:stCxn id="301" idx="2"/>
          </p:cNvCxnSpPr>
          <p:nvPr/>
        </p:nvCxnSpPr>
        <p:spPr>
          <a:xfrm>
            <a:off x="6814258" y="4743457"/>
            <a:ext cx="0" cy="31487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Соединительная линия уступом 115"/>
          <p:cNvCxnSpPr>
            <a:stCxn id="301" idx="3"/>
          </p:cNvCxnSpPr>
          <p:nvPr/>
        </p:nvCxnSpPr>
        <p:spPr>
          <a:xfrm flipV="1">
            <a:off x="8025181" y="2770937"/>
            <a:ext cx="323424" cy="1534706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Соединительная линия уступом 117"/>
          <p:cNvCxnSpPr>
            <a:stCxn id="247" idx="3"/>
            <a:endCxn id="258" idx="1"/>
          </p:cNvCxnSpPr>
          <p:nvPr/>
        </p:nvCxnSpPr>
        <p:spPr>
          <a:xfrm flipV="1">
            <a:off x="5317022" y="881580"/>
            <a:ext cx="623131" cy="4923684"/>
          </a:xfrm>
          <a:prstGeom prst="bentConnector3">
            <a:avLst>
              <a:gd name="adj1" fmla="val 24356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39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374</TotalTime>
  <Words>149</Words>
  <Application>Microsoft Office PowerPoint</Application>
  <PresentationFormat>Экран (4:3)</PresentationFormat>
  <Paragraphs>35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Исполнительная</vt:lpstr>
      <vt:lpstr>СХЕМА ПРОВЕДЕНИЯ ЭКСПЕРТИЗЫ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Коломоец Евгений Витальевич</dc:creator>
  <cp:lastModifiedBy>Коломоец Евгений Витальевич</cp:lastModifiedBy>
  <cp:revision>68</cp:revision>
  <cp:lastPrinted>2019-03-03T09:11:45Z</cp:lastPrinted>
  <dcterms:created xsi:type="dcterms:W3CDTF">2019-02-28T05:52:31Z</dcterms:created>
  <dcterms:modified xsi:type="dcterms:W3CDTF">2019-03-03T09:15:02Z</dcterms:modified>
</cp:coreProperties>
</file>